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60" r:id="rId3"/>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y="6858000" cx="9144000"/>
  <p:notesSz cx="6858000" cy="9144000"/>
  <p:embeddedFontLst>
    <p:embeddedFont>
      <p:font typeface="Questrial"/>
      <p:regular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Questrial-regular.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5" name="Shape 365"/>
        <p:cNvGrpSpPr/>
        <p:nvPr/>
      </p:nvGrpSpPr>
      <p:grpSpPr>
        <a:xfrm>
          <a:off x="0" y="0"/>
          <a:ext cx="0" cy="0"/>
          <a:chOff x="0" y="0"/>
          <a:chExt cx="0" cy="0"/>
        </a:xfrm>
      </p:grpSpPr>
      <p:sp>
        <p:nvSpPr>
          <p:cNvPr id="366" name="Shape 36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67" name="Shape 3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9" name="Shape 419"/>
        <p:cNvGrpSpPr/>
        <p:nvPr/>
      </p:nvGrpSpPr>
      <p:grpSpPr>
        <a:xfrm>
          <a:off x="0" y="0"/>
          <a:ext cx="0" cy="0"/>
          <a:chOff x="0" y="0"/>
          <a:chExt cx="0" cy="0"/>
        </a:xfrm>
      </p:grpSpPr>
      <p:sp>
        <p:nvSpPr>
          <p:cNvPr id="420" name="Shape 42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421" name="Shape 42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5" name="Shape 425"/>
        <p:cNvGrpSpPr/>
        <p:nvPr/>
      </p:nvGrpSpPr>
      <p:grpSpPr>
        <a:xfrm>
          <a:off x="0" y="0"/>
          <a:ext cx="0" cy="0"/>
          <a:chOff x="0" y="0"/>
          <a:chExt cx="0" cy="0"/>
        </a:xfrm>
      </p:grpSpPr>
      <p:sp>
        <p:nvSpPr>
          <p:cNvPr id="426" name="Shape 42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427" name="Shape 42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1" name="Shape 431"/>
        <p:cNvGrpSpPr/>
        <p:nvPr/>
      </p:nvGrpSpPr>
      <p:grpSpPr>
        <a:xfrm>
          <a:off x="0" y="0"/>
          <a:ext cx="0" cy="0"/>
          <a:chOff x="0" y="0"/>
          <a:chExt cx="0" cy="0"/>
        </a:xfrm>
      </p:grpSpPr>
      <p:sp>
        <p:nvSpPr>
          <p:cNvPr id="432" name="Shape 43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433" name="Shape 4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7" name="Shape 437"/>
        <p:cNvGrpSpPr/>
        <p:nvPr/>
      </p:nvGrpSpPr>
      <p:grpSpPr>
        <a:xfrm>
          <a:off x="0" y="0"/>
          <a:ext cx="0" cy="0"/>
          <a:chOff x="0" y="0"/>
          <a:chExt cx="0" cy="0"/>
        </a:xfrm>
      </p:grpSpPr>
      <p:sp>
        <p:nvSpPr>
          <p:cNvPr id="438" name="Shape 43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439" name="Shape 43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3" name="Shape 443"/>
        <p:cNvGrpSpPr/>
        <p:nvPr/>
      </p:nvGrpSpPr>
      <p:grpSpPr>
        <a:xfrm>
          <a:off x="0" y="0"/>
          <a:ext cx="0" cy="0"/>
          <a:chOff x="0" y="0"/>
          <a:chExt cx="0" cy="0"/>
        </a:xfrm>
      </p:grpSpPr>
      <p:sp>
        <p:nvSpPr>
          <p:cNvPr id="444" name="Shape 44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445" name="Shape 44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9" name="Shape 449"/>
        <p:cNvGrpSpPr/>
        <p:nvPr/>
      </p:nvGrpSpPr>
      <p:grpSpPr>
        <a:xfrm>
          <a:off x="0" y="0"/>
          <a:ext cx="0" cy="0"/>
          <a:chOff x="0" y="0"/>
          <a:chExt cx="0" cy="0"/>
        </a:xfrm>
      </p:grpSpPr>
      <p:sp>
        <p:nvSpPr>
          <p:cNvPr id="450" name="Shape 45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451" name="Shape 45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5" name="Shape 455"/>
        <p:cNvGrpSpPr/>
        <p:nvPr/>
      </p:nvGrpSpPr>
      <p:grpSpPr>
        <a:xfrm>
          <a:off x="0" y="0"/>
          <a:ext cx="0" cy="0"/>
          <a:chOff x="0" y="0"/>
          <a:chExt cx="0" cy="0"/>
        </a:xfrm>
      </p:grpSpPr>
      <p:sp>
        <p:nvSpPr>
          <p:cNvPr id="456" name="Shape 45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57" name="Shape 4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0" name="Shape 460"/>
        <p:cNvGrpSpPr/>
        <p:nvPr/>
      </p:nvGrpSpPr>
      <p:grpSpPr>
        <a:xfrm>
          <a:off x="0" y="0"/>
          <a:ext cx="0" cy="0"/>
          <a:chOff x="0" y="0"/>
          <a:chExt cx="0" cy="0"/>
        </a:xfrm>
      </p:grpSpPr>
      <p:sp>
        <p:nvSpPr>
          <p:cNvPr id="461" name="Shape 46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62" name="Shape 46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6" name="Shape 466"/>
        <p:cNvGrpSpPr/>
        <p:nvPr/>
      </p:nvGrpSpPr>
      <p:grpSpPr>
        <a:xfrm>
          <a:off x="0" y="0"/>
          <a:ext cx="0" cy="0"/>
          <a:chOff x="0" y="0"/>
          <a:chExt cx="0" cy="0"/>
        </a:xfrm>
      </p:grpSpPr>
      <p:sp>
        <p:nvSpPr>
          <p:cNvPr id="467" name="Shape 46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68" name="Shape 46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2" name="Shape 472"/>
        <p:cNvGrpSpPr/>
        <p:nvPr/>
      </p:nvGrpSpPr>
      <p:grpSpPr>
        <a:xfrm>
          <a:off x="0" y="0"/>
          <a:ext cx="0" cy="0"/>
          <a:chOff x="0" y="0"/>
          <a:chExt cx="0" cy="0"/>
        </a:xfrm>
      </p:grpSpPr>
      <p:sp>
        <p:nvSpPr>
          <p:cNvPr id="473" name="Shape 47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74" name="Shape 47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1" name="Shape 371"/>
        <p:cNvGrpSpPr/>
        <p:nvPr/>
      </p:nvGrpSpPr>
      <p:grpSpPr>
        <a:xfrm>
          <a:off x="0" y="0"/>
          <a:ext cx="0" cy="0"/>
          <a:chOff x="0" y="0"/>
          <a:chExt cx="0" cy="0"/>
        </a:xfrm>
      </p:grpSpPr>
      <p:sp>
        <p:nvSpPr>
          <p:cNvPr id="372" name="Shape 37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73" name="Shape 37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8" name="Shape 478"/>
        <p:cNvGrpSpPr/>
        <p:nvPr/>
      </p:nvGrpSpPr>
      <p:grpSpPr>
        <a:xfrm>
          <a:off x="0" y="0"/>
          <a:ext cx="0" cy="0"/>
          <a:chOff x="0" y="0"/>
          <a:chExt cx="0" cy="0"/>
        </a:xfrm>
      </p:grpSpPr>
      <p:sp>
        <p:nvSpPr>
          <p:cNvPr id="479" name="Shape 47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80" name="Shape 480"/>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4" name="Shape 484"/>
        <p:cNvGrpSpPr/>
        <p:nvPr/>
      </p:nvGrpSpPr>
      <p:grpSpPr>
        <a:xfrm>
          <a:off x="0" y="0"/>
          <a:ext cx="0" cy="0"/>
          <a:chOff x="0" y="0"/>
          <a:chExt cx="0" cy="0"/>
        </a:xfrm>
      </p:grpSpPr>
      <p:sp>
        <p:nvSpPr>
          <p:cNvPr id="485" name="Shape 48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86" name="Shape 486"/>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0" name="Shape 490"/>
        <p:cNvGrpSpPr/>
        <p:nvPr/>
      </p:nvGrpSpPr>
      <p:grpSpPr>
        <a:xfrm>
          <a:off x="0" y="0"/>
          <a:ext cx="0" cy="0"/>
          <a:chOff x="0" y="0"/>
          <a:chExt cx="0" cy="0"/>
        </a:xfrm>
      </p:grpSpPr>
      <p:sp>
        <p:nvSpPr>
          <p:cNvPr id="491" name="Shape 49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492" name="Shape 49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6" name="Shape 496"/>
        <p:cNvGrpSpPr/>
        <p:nvPr/>
      </p:nvGrpSpPr>
      <p:grpSpPr>
        <a:xfrm>
          <a:off x="0" y="0"/>
          <a:ext cx="0" cy="0"/>
          <a:chOff x="0" y="0"/>
          <a:chExt cx="0" cy="0"/>
        </a:xfrm>
      </p:grpSpPr>
      <p:sp>
        <p:nvSpPr>
          <p:cNvPr id="497" name="Shape 497"/>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498" name="Shape 49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2" name="Shape 502"/>
        <p:cNvGrpSpPr/>
        <p:nvPr/>
      </p:nvGrpSpPr>
      <p:grpSpPr>
        <a:xfrm>
          <a:off x="0" y="0"/>
          <a:ext cx="0" cy="0"/>
          <a:chOff x="0" y="0"/>
          <a:chExt cx="0" cy="0"/>
        </a:xfrm>
      </p:grpSpPr>
      <p:sp>
        <p:nvSpPr>
          <p:cNvPr id="503" name="Shape 50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504" name="Shape 50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7" name="Shape 377"/>
        <p:cNvGrpSpPr/>
        <p:nvPr/>
      </p:nvGrpSpPr>
      <p:grpSpPr>
        <a:xfrm>
          <a:off x="0" y="0"/>
          <a:ext cx="0" cy="0"/>
          <a:chOff x="0" y="0"/>
          <a:chExt cx="0" cy="0"/>
        </a:xfrm>
      </p:grpSpPr>
      <p:sp>
        <p:nvSpPr>
          <p:cNvPr id="378" name="Shape 37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79" name="Shape 37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3" name="Shape 383"/>
        <p:cNvGrpSpPr/>
        <p:nvPr/>
      </p:nvGrpSpPr>
      <p:grpSpPr>
        <a:xfrm>
          <a:off x="0" y="0"/>
          <a:ext cx="0" cy="0"/>
          <a:chOff x="0" y="0"/>
          <a:chExt cx="0" cy="0"/>
        </a:xfrm>
      </p:grpSpPr>
      <p:sp>
        <p:nvSpPr>
          <p:cNvPr id="384" name="Shape 38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85" name="Shape 38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9" name="Shape 389"/>
        <p:cNvGrpSpPr/>
        <p:nvPr/>
      </p:nvGrpSpPr>
      <p:grpSpPr>
        <a:xfrm>
          <a:off x="0" y="0"/>
          <a:ext cx="0" cy="0"/>
          <a:chOff x="0" y="0"/>
          <a:chExt cx="0" cy="0"/>
        </a:xfrm>
      </p:grpSpPr>
      <p:sp>
        <p:nvSpPr>
          <p:cNvPr id="390" name="Shape 39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391" name="Shape 39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5" name="Shape 395"/>
        <p:cNvGrpSpPr/>
        <p:nvPr/>
      </p:nvGrpSpPr>
      <p:grpSpPr>
        <a:xfrm>
          <a:off x="0" y="0"/>
          <a:ext cx="0" cy="0"/>
          <a:chOff x="0" y="0"/>
          <a:chExt cx="0" cy="0"/>
        </a:xfrm>
      </p:grpSpPr>
      <p:sp>
        <p:nvSpPr>
          <p:cNvPr id="396" name="Shape 39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397" name="Shape 39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1" name="Shape 401"/>
        <p:cNvGrpSpPr/>
        <p:nvPr/>
      </p:nvGrpSpPr>
      <p:grpSpPr>
        <a:xfrm>
          <a:off x="0" y="0"/>
          <a:ext cx="0" cy="0"/>
          <a:chOff x="0" y="0"/>
          <a:chExt cx="0" cy="0"/>
        </a:xfrm>
      </p:grpSpPr>
      <p:sp>
        <p:nvSpPr>
          <p:cNvPr id="402" name="Shape 40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03" name="Shape 40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7" name="Shape 407"/>
        <p:cNvGrpSpPr/>
        <p:nvPr/>
      </p:nvGrpSpPr>
      <p:grpSpPr>
        <a:xfrm>
          <a:off x="0" y="0"/>
          <a:ext cx="0" cy="0"/>
          <a:chOff x="0" y="0"/>
          <a:chExt cx="0" cy="0"/>
        </a:xfrm>
      </p:grpSpPr>
      <p:sp>
        <p:nvSpPr>
          <p:cNvPr id="408" name="Shape 40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409" name="Shape 40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3" name="Shape 413"/>
        <p:cNvGrpSpPr/>
        <p:nvPr/>
      </p:nvGrpSpPr>
      <p:grpSpPr>
        <a:xfrm>
          <a:off x="0" y="0"/>
          <a:ext cx="0" cy="0"/>
          <a:chOff x="0" y="0"/>
          <a:chExt cx="0" cy="0"/>
        </a:xfrm>
      </p:grpSpPr>
      <p:sp>
        <p:nvSpPr>
          <p:cNvPr id="414" name="Shape 41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415" name="Shape 41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spTree>
      <p:nvGrpSpPr>
        <p:cNvPr id="12" name="Shape 12"/>
        <p:cNvGrpSpPr/>
        <p:nvPr/>
      </p:nvGrpSpPr>
      <p:grpSpPr>
        <a:xfrm>
          <a:off x="0" y="0"/>
          <a:ext cx="0" cy="0"/>
          <a:chOff x="0" y="0"/>
          <a:chExt cx="0" cy="0"/>
        </a:xfrm>
      </p:grpSpPr>
      <p:grpSp>
        <p:nvGrpSpPr>
          <p:cNvPr id="13" name="Shape 13"/>
          <p:cNvGrpSpPr/>
          <p:nvPr/>
        </p:nvGrpSpPr>
        <p:grpSpPr>
          <a:xfrm>
            <a:off x="0" y="-30477"/>
            <a:ext cx="9067800" cy="6889273"/>
            <a:chOff x="0" y="-30477"/>
            <a:chExt cx="9067800" cy="6889273"/>
          </a:xfrm>
        </p:grpSpPr>
        <p:cxnSp>
          <p:nvCxnSpPr>
            <p:cNvPr id="14" name="Shape 14"/>
            <p:cNvCxnSpPr/>
            <p:nvPr/>
          </p:nvCxnSpPr>
          <p:spPr>
            <a:xfrm flipH="1" rot="-5400000">
              <a:off x="-14478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15" name="Shape 15"/>
            <p:cNvCxnSpPr/>
            <p:nvPr/>
          </p:nvCxnSpPr>
          <p:spPr>
            <a:xfrm flipH="1" rot="-5400000">
              <a:off x="-1638300" y="3238500"/>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16" name="Shape 16"/>
            <p:cNvCxnSpPr/>
            <p:nvPr/>
          </p:nvCxnSpPr>
          <p:spPr>
            <a:xfrm rot="5400000">
              <a:off x="-1485900" y="3238500"/>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17" name="Shape 17"/>
            <p:cNvCxnSpPr/>
            <p:nvPr/>
          </p:nvCxnSpPr>
          <p:spPr>
            <a:xfrm rot="5400000">
              <a:off x="-3238500" y="3314700"/>
              <a:ext cx="6858000"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8" name="Shape 18"/>
            <p:cNvCxnSpPr/>
            <p:nvPr/>
          </p:nvCxnSpPr>
          <p:spPr>
            <a:xfrm flipH="1" rot="-5400000">
              <a:off x="-3314700" y="3314700"/>
              <a:ext cx="6858000" cy="228600"/>
            </a:xfrm>
            <a:prstGeom prst="straightConnector1">
              <a:avLst/>
            </a:prstGeom>
            <a:noFill/>
            <a:ln cap="flat" cmpd="sng" w="9525">
              <a:solidFill>
                <a:schemeClr val="accent1"/>
              </a:solidFill>
              <a:prstDash val="solid"/>
              <a:round/>
              <a:headEnd len="med" w="med" type="none"/>
              <a:tailEnd len="med" w="med" type="none"/>
            </a:ln>
          </p:spPr>
        </p:cxnSp>
        <p:cxnSp>
          <p:nvCxnSpPr>
            <p:cNvPr id="19" name="Shape 19"/>
            <p:cNvCxnSpPr/>
            <p:nvPr/>
          </p:nvCxnSpPr>
          <p:spPr>
            <a:xfrm flipH="1" rot="-5400000">
              <a:off x="-1371600" y="2971800"/>
              <a:ext cx="6858000" cy="9144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20" name="Shape 20"/>
            <p:cNvCxnSpPr/>
            <p:nvPr/>
          </p:nvCxnSpPr>
          <p:spPr>
            <a:xfrm flipH="1" rot="-5400000">
              <a:off x="-2819400" y="3200400"/>
              <a:ext cx="6858000"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21" name="Shape 21"/>
            <p:cNvCxnSpPr/>
            <p:nvPr/>
          </p:nvCxnSpPr>
          <p:spPr>
            <a:xfrm rot="5400000">
              <a:off x="-2705099" y="3238500"/>
              <a:ext cx="6858000" cy="381000"/>
            </a:xfrm>
            <a:prstGeom prst="straightConnector1">
              <a:avLst/>
            </a:prstGeom>
            <a:noFill/>
            <a:ln cap="flat" cmpd="sng" w="12700">
              <a:solidFill>
                <a:schemeClr val="accent1"/>
              </a:solidFill>
              <a:prstDash val="solid"/>
              <a:round/>
              <a:headEnd len="med" w="med" type="none"/>
              <a:tailEnd len="med" w="med" type="none"/>
            </a:ln>
          </p:spPr>
        </p:cxnSp>
        <p:cxnSp>
          <p:nvCxnSpPr>
            <p:cNvPr id="22" name="Shape 22"/>
            <p:cNvCxnSpPr/>
            <p:nvPr/>
          </p:nvCxnSpPr>
          <p:spPr>
            <a:xfrm flipH="1" rot="-5400000">
              <a:off x="-2133600" y="3200400"/>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23" name="Shape 23"/>
            <p:cNvCxnSpPr/>
            <p:nvPr/>
          </p:nvCxnSpPr>
          <p:spPr>
            <a:xfrm flipH="1" rot="-5400000">
              <a:off x="-3124200" y="3276600"/>
              <a:ext cx="6858000" cy="304800"/>
            </a:xfrm>
            <a:prstGeom prst="straightConnector1">
              <a:avLst/>
            </a:prstGeom>
            <a:noFill/>
            <a:ln cap="flat" cmpd="sng" w="9525">
              <a:solidFill>
                <a:schemeClr val="accent1"/>
              </a:solidFill>
              <a:prstDash val="solid"/>
              <a:round/>
              <a:headEnd len="med" w="med" type="none"/>
              <a:tailEnd len="med" w="med" type="none"/>
            </a:ln>
          </p:spPr>
        </p:cxnSp>
        <p:cxnSp>
          <p:nvCxnSpPr>
            <p:cNvPr id="24" name="Shape 24"/>
            <p:cNvCxnSpPr/>
            <p:nvPr/>
          </p:nvCxnSpPr>
          <p:spPr>
            <a:xfrm flipH="1" rot="-5400000">
              <a:off x="-1828799" y="3352799"/>
              <a:ext cx="6858000" cy="152401"/>
            </a:xfrm>
            <a:prstGeom prst="straightConnector1">
              <a:avLst/>
            </a:prstGeom>
            <a:noFill/>
            <a:ln cap="flat" cmpd="sng" w="9525">
              <a:solidFill>
                <a:schemeClr val="accent1"/>
              </a:solidFill>
              <a:prstDash val="solid"/>
              <a:round/>
              <a:headEnd len="med" w="med" type="none"/>
              <a:tailEnd len="med" w="med" type="none"/>
            </a:ln>
          </p:spPr>
        </p:cxnSp>
        <p:cxnSp>
          <p:nvCxnSpPr>
            <p:cNvPr id="25" name="Shape 25"/>
            <p:cNvCxnSpPr/>
            <p:nvPr/>
          </p:nvCxnSpPr>
          <p:spPr>
            <a:xfrm flipH="1" rot="-5400000">
              <a:off x="-28194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26" name="Shape 26"/>
            <p:cNvCxnSpPr/>
            <p:nvPr/>
          </p:nvCxnSpPr>
          <p:spPr>
            <a:xfrm flipH="1" rot="-5400000">
              <a:off x="-2438400" y="3124200"/>
              <a:ext cx="6858000" cy="609600"/>
            </a:xfrm>
            <a:prstGeom prst="straightConnector1">
              <a:avLst/>
            </a:prstGeom>
            <a:noFill/>
            <a:ln cap="flat" cmpd="sng" w="15875">
              <a:solidFill>
                <a:schemeClr val="accent1"/>
              </a:solidFill>
              <a:prstDash val="solid"/>
              <a:round/>
              <a:headEnd len="med" w="med" type="none"/>
              <a:tailEnd len="med" w="med" type="none"/>
            </a:ln>
          </p:spPr>
        </p:cxnSp>
        <p:cxnSp>
          <p:nvCxnSpPr>
            <p:cNvPr id="27" name="Shape 27"/>
            <p:cNvCxnSpPr/>
            <p:nvPr/>
          </p:nvCxnSpPr>
          <p:spPr>
            <a:xfrm rot="5400000">
              <a:off x="-1731645" y="2722245"/>
              <a:ext cx="6858000"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28" name="Shape 28"/>
            <p:cNvCxnSpPr/>
            <p:nvPr/>
          </p:nvCxnSpPr>
          <p:spPr>
            <a:xfrm rot="5400000">
              <a:off x="-1142048" y="3277552"/>
              <a:ext cx="6858000" cy="302895"/>
            </a:xfrm>
            <a:prstGeom prst="straightConnector1">
              <a:avLst/>
            </a:prstGeom>
            <a:noFill/>
            <a:ln cap="flat" cmpd="sng" w="9525">
              <a:solidFill>
                <a:schemeClr val="accent1"/>
              </a:solidFill>
              <a:prstDash val="solid"/>
              <a:round/>
              <a:headEnd len="med" w="med" type="none"/>
              <a:tailEnd len="med" w="med" type="none"/>
            </a:ln>
          </p:spPr>
        </p:cxnSp>
        <p:cxnSp>
          <p:nvCxnSpPr>
            <p:cNvPr id="29" name="Shape 29"/>
            <p:cNvCxnSpPr/>
            <p:nvPr/>
          </p:nvCxnSpPr>
          <p:spPr>
            <a:xfrm rot="5400000">
              <a:off x="-914400" y="3276600"/>
              <a:ext cx="6858000" cy="304800"/>
            </a:xfrm>
            <a:prstGeom prst="straightConnector1">
              <a:avLst/>
            </a:prstGeom>
            <a:noFill/>
            <a:ln cap="flat" cmpd="sng" w="9525">
              <a:solidFill>
                <a:schemeClr val="accent1"/>
              </a:solidFill>
              <a:prstDash val="solid"/>
              <a:round/>
              <a:headEnd len="med" w="med" type="none"/>
              <a:tailEnd len="med" w="med" type="none"/>
            </a:ln>
          </p:spPr>
        </p:cxnSp>
        <p:cxnSp>
          <p:nvCxnSpPr>
            <p:cNvPr id="30" name="Shape 30"/>
            <p:cNvCxnSpPr/>
            <p:nvPr/>
          </p:nvCxnSpPr>
          <p:spPr>
            <a:xfrm rot="5400000">
              <a:off x="-1855470" y="3227070"/>
              <a:ext cx="6858000" cy="403860"/>
            </a:xfrm>
            <a:prstGeom prst="straightConnector1">
              <a:avLst/>
            </a:prstGeom>
            <a:noFill/>
            <a:ln cap="flat" cmpd="sng" w="12700">
              <a:solidFill>
                <a:schemeClr val="accent1"/>
              </a:solidFill>
              <a:prstDash val="solid"/>
              <a:round/>
              <a:headEnd len="med" w="med" type="none"/>
              <a:tailEnd len="med" w="med" type="none"/>
            </a:ln>
          </p:spPr>
        </p:cxnSp>
        <p:cxnSp>
          <p:nvCxnSpPr>
            <p:cNvPr id="31" name="Shape 31"/>
            <p:cNvCxnSpPr/>
            <p:nvPr/>
          </p:nvCxnSpPr>
          <p:spPr>
            <a:xfrm flipH="1" rot="-5400000">
              <a:off x="-2643187" y="3252788"/>
              <a:ext cx="6858000" cy="352425"/>
            </a:xfrm>
            <a:prstGeom prst="straightConnector1">
              <a:avLst/>
            </a:prstGeom>
            <a:noFill/>
            <a:ln cap="flat" cmpd="sng" w="15875">
              <a:solidFill>
                <a:schemeClr val="accent1"/>
              </a:solidFill>
              <a:prstDash val="solid"/>
              <a:round/>
              <a:headEnd len="med" w="med" type="none"/>
              <a:tailEnd len="med" w="med" type="none"/>
            </a:ln>
          </p:spPr>
        </p:cxnSp>
        <p:cxnSp>
          <p:nvCxnSpPr>
            <p:cNvPr id="32" name="Shape 32"/>
            <p:cNvCxnSpPr/>
            <p:nvPr/>
          </p:nvCxnSpPr>
          <p:spPr>
            <a:xfrm flipH="1" rot="-5400000">
              <a:off x="-1954530" y="3326130"/>
              <a:ext cx="6858000" cy="205740"/>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33" name="Shape 33"/>
            <p:cNvCxnSpPr/>
            <p:nvPr/>
          </p:nvCxnSpPr>
          <p:spPr>
            <a:xfrm flipH="1" rot="-5400000">
              <a:off x="-23622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34" name="Shape 34"/>
            <p:cNvCxnSpPr/>
            <p:nvPr/>
          </p:nvCxnSpPr>
          <p:spPr>
            <a:xfrm flipH="1" rot="-5400000">
              <a:off x="-21336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35" name="Shape 35"/>
            <p:cNvCxnSpPr/>
            <p:nvPr/>
          </p:nvCxnSpPr>
          <p:spPr>
            <a:xfrm flipH="1" rot="-5400000">
              <a:off x="10668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36" name="Shape 36"/>
            <p:cNvCxnSpPr/>
            <p:nvPr/>
          </p:nvCxnSpPr>
          <p:spPr>
            <a:xfrm flipH="1" rot="-5400000">
              <a:off x="876300" y="3238500"/>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37" name="Shape 37"/>
            <p:cNvCxnSpPr/>
            <p:nvPr/>
          </p:nvCxnSpPr>
          <p:spPr>
            <a:xfrm rot="5400000">
              <a:off x="1028700" y="3238500"/>
              <a:ext cx="6858000" cy="3810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38" name="Shape 38"/>
            <p:cNvCxnSpPr/>
            <p:nvPr/>
          </p:nvCxnSpPr>
          <p:spPr>
            <a:xfrm rot="5400000">
              <a:off x="-723900" y="3314700"/>
              <a:ext cx="6858000"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39" name="Shape 39"/>
            <p:cNvCxnSpPr/>
            <p:nvPr/>
          </p:nvCxnSpPr>
          <p:spPr>
            <a:xfrm flipH="1" rot="-5400000">
              <a:off x="-800100" y="3314700"/>
              <a:ext cx="6858000" cy="228600"/>
            </a:xfrm>
            <a:prstGeom prst="straightConnector1">
              <a:avLst/>
            </a:prstGeom>
            <a:noFill/>
            <a:ln cap="flat" cmpd="sng" w="9525">
              <a:solidFill>
                <a:schemeClr val="accent1"/>
              </a:solidFill>
              <a:prstDash val="solid"/>
              <a:round/>
              <a:headEnd len="med" w="med" type="none"/>
              <a:tailEnd len="med" w="med" type="none"/>
            </a:ln>
          </p:spPr>
        </p:cxnSp>
        <p:cxnSp>
          <p:nvCxnSpPr>
            <p:cNvPr id="40" name="Shape 40"/>
            <p:cNvCxnSpPr/>
            <p:nvPr/>
          </p:nvCxnSpPr>
          <p:spPr>
            <a:xfrm rot="5400000">
              <a:off x="-152400" y="3429000"/>
              <a:ext cx="6858000" cy="1588"/>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41" name="Shape 41"/>
            <p:cNvCxnSpPr/>
            <p:nvPr/>
          </p:nvCxnSpPr>
          <p:spPr>
            <a:xfrm flipH="1" rot="-5400000">
              <a:off x="-304800" y="3200400"/>
              <a:ext cx="6858000" cy="4572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42" name="Shape 42"/>
            <p:cNvCxnSpPr/>
            <p:nvPr/>
          </p:nvCxnSpPr>
          <p:spPr>
            <a:xfrm rot="5400000">
              <a:off x="-190499" y="3238500"/>
              <a:ext cx="6858000" cy="381000"/>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43" name="Shape 43"/>
            <p:cNvCxnSpPr/>
            <p:nvPr/>
          </p:nvCxnSpPr>
          <p:spPr>
            <a:xfrm flipH="1" rot="-5400000">
              <a:off x="381000" y="3200400"/>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44" name="Shape 44"/>
            <p:cNvCxnSpPr/>
            <p:nvPr/>
          </p:nvCxnSpPr>
          <p:spPr>
            <a:xfrm flipH="1" rot="-5400000">
              <a:off x="-609600" y="3276600"/>
              <a:ext cx="6858000" cy="304800"/>
            </a:xfrm>
            <a:prstGeom prst="straightConnector1">
              <a:avLst/>
            </a:prstGeom>
            <a:noFill/>
            <a:ln cap="flat" cmpd="sng" w="9525">
              <a:solidFill>
                <a:schemeClr val="accent1"/>
              </a:solidFill>
              <a:prstDash val="solid"/>
              <a:round/>
              <a:headEnd len="med" w="med" type="none"/>
              <a:tailEnd len="med" w="med" type="none"/>
            </a:ln>
          </p:spPr>
        </p:cxnSp>
        <p:cxnSp>
          <p:nvCxnSpPr>
            <p:cNvPr id="45" name="Shape 45"/>
            <p:cNvCxnSpPr/>
            <p:nvPr/>
          </p:nvCxnSpPr>
          <p:spPr>
            <a:xfrm flipH="1" rot="-5400000">
              <a:off x="685801" y="3352799"/>
              <a:ext cx="6858000" cy="152401"/>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46" name="Shape 46"/>
            <p:cNvCxnSpPr/>
            <p:nvPr/>
          </p:nvCxnSpPr>
          <p:spPr>
            <a:xfrm flipH="1" rot="-5400000">
              <a:off x="-3048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47" name="Shape 47"/>
            <p:cNvCxnSpPr/>
            <p:nvPr/>
          </p:nvCxnSpPr>
          <p:spPr>
            <a:xfrm rot="5400000">
              <a:off x="-1028700" y="3314700"/>
              <a:ext cx="6858000" cy="228600"/>
            </a:xfrm>
            <a:prstGeom prst="straightConnector1">
              <a:avLst/>
            </a:prstGeom>
            <a:noFill/>
            <a:ln cap="flat" cmpd="sng" w="15875">
              <a:solidFill>
                <a:schemeClr val="accent1"/>
              </a:solidFill>
              <a:prstDash val="solid"/>
              <a:round/>
              <a:headEnd len="med" w="med" type="none"/>
              <a:tailEnd len="med" w="med" type="none"/>
            </a:ln>
          </p:spPr>
        </p:cxnSp>
        <p:cxnSp>
          <p:nvCxnSpPr>
            <p:cNvPr id="48" name="Shape 48"/>
            <p:cNvCxnSpPr/>
            <p:nvPr/>
          </p:nvCxnSpPr>
          <p:spPr>
            <a:xfrm rot="5400000">
              <a:off x="782955" y="2722245"/>
              <a:ext cx="6858000"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49" name="Shape 49"/>
            <p:cNvCxnSpPr/>
            <p:nvPr/>
          </p:nvCxnSpPr>
          <p:spPr>
            <a:xfrm rot="5400000">
              <a:off x="1372552" y="3277552"/>
              <a:ext cx="6858000" cy="302895"/>
            </a:xfrm>
            <a:prstGeom prst="straightConnector1">
              <a:avLst/>
            </a:prstGeom>
            <a:noFill/>
            <a:ln cap="flat" cmpd="sng" w="9525">
              <a:solidFill>
                <a:schemeClr val="accent1"/>
              </a:solidFill>
              <a:prstDash val="solid"/>
              <a:round/>
              <a:headEnd len="med" w="med" type="none"/>
              <a:tailEnd len="med" w="med" type="none"/>
            </a:ln>
          </p:spPr>
        </p:cxnSp>
        <p:cxnSp>
          <p:nvCxnSpPr>
            <p:cNvPr id="50" name="Shape 50"/>
            <p:cNvCxnSpPr/>
            <p:nvPr/>
          </p:nvCxnSpPr>
          <p:spPr>
            <a:xfrm rot="5400000">
              <a:off x="16002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51" name="Shape 51"/>
            <p:cNvCxnSpPr/>
            <p:nvPr/>
          </p:nvCxnSpPr>
          <p:spPr>
            <a:xfrm rot="5400000">
              <a:off x="659130" y="3227070"/>
              <a:ext cx="6858000" cy="403860"/>
            </a:xfrm>
            <a:prstGeom prst="straightConnector1">
              <a:avLst/>
            </a:prstGeom>
            <a:noFill/>
            <a:ln cap="flat" cmpd="sng" w="12700">
              <a:solidFill>
                <a:schemeClr val="accent1"/>
              </a:solidFill>
              <a:prstDash val="solid"/>
              <a:round/>
              <a:headEnd len="med" w="med" type="none"/>
              <a:tailEnd len="med" w="med" type="none"/>
            </a:ln>
          </p:spPr>
        </p:cxnSp>
        <p:cxnSp>
          <p:nvCxnSpPr>
            <p:cNvPr id="52" name="Shape 52"/>
            <p:cNvCxnSpPr/>
            <p:nvPr/>
          </p:nvCxnSpPr>
          <p:spPr>
            <a:xfrm flipH="1" rot="-5400000">
              <a:off x="-128587" y="3252788"/>
              <a:ext cx="6858000" cy="352425"/>
            </a:xfrm>
            <a:prstGeom prst="straightConnector1">
              <a:avLst/>
            </a:prstGeom>
            <a:noFill/>
            <a:ln cap="flat" cmpd="sng" w="15875">
              <a:solidFill>
                <a:schemeClr val="accent1"/>
              </a:solidFill>
              <a:prstDash val="solid"/>
              <a:round/>
              <a:headEnd len="med" w="med" type="none"/>
              <a:tailEnd len="med" w="med" type="none"/>
            </a:ln>
          </p:spPr>
        </p:cxnSp>
        <p:cxnSp>
          <p:nvCxnSpPr>
            <p:cNvPr id="53" name="Shape 53"/>
            <p:cNvCxnSpPr/>
            <p:nvPr/>
          </p:nvCxnSpPr>
          <p:spPr>
            <a:xfrm flipH="1" rot="-5400000">
              <a:off x="560070" y="3326130"/>
              <a:ext cx="6858000" cy="205740"/>
            </a:xfrm>
            <a:prstGeom prst="straightConnector1">
              <a:avLst/>
            </a:prstGeom>
            <a:noFill/>
            <a:ln cap="flat" cmpd="sng" w="9525">
              <a:solidFill>
                <a:schemeClr val="accent1"/>
              </a:solidFill>
              <a:prstDash val="solid"/>
              <a:round/>
              <a:headEnd len="med" w="med" type="none"/>
              <a:tailEnd len="med" w="med" type="none"/>
            </a:ln>
          </p:spPr>
        </p:cxnSp>
        <p:cxnSp>
          <p:nvCxnSpPr>
            <p:cNvPr id="54" name="Shape 54"/>
            <p:cNvCxnSpPr/>
            <p:nvPr/>
          </p:nvCxnSpPr>
          <p:spPr>
            <a:xfrm flipH="1" rot="-5400000">
              <a:off x="1524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55" name="Shape 55"/>
            <p:cNvCxnSpPr/>
            <p:nvPr/>
          </p:nvCxnSpPr>
          <p:spPr>
            <a:xfrm flipH="1" rot="-5400000">
              <a:off x="3810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56" name="Shape 56"/>
            <p:cNvCxnSpPr/>
            <p:nvPr/>
          </p:nvCxnSpPr>
          <p:spPr>
            <a:xfrm flipH="1" rot="-5400000">
              <a:off x="2743200" y="3352801"/>
              <a:ext cx="6858000" cy="152400"/>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57" name="Shape 57"/>
            <p:cNvCxnSpPr/>
            <p:nvPr/>
          </p:nvCxnSpPr>
          <p:spPr>
            <a:xfrm flipH="1" rot="-5400000">
              <a:off x="2095501" y="3238501"/>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58" name="Shape 58"/>
            <p:cNvCxnSpPr/>
            <p:nvPr/>
          </p:nvCxnSpPr>
          <p:spPr>
            <a:xfrm rot="5400000">
              <a:off x="2705100" y="3238501"/>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59" name="Shape 59"/>
            <p:cNvCxnSpPr/>
            <p:nvPr/>
          </p:nvCxnSpPr>
          <p:spPr>
            <a:xfrm rot="5400000">
              <a:off x="1828801" y="3276600"/>
              <a:ext cx="6857999" cy="3048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60" name="Shape 60"/>
            <p:cNvCxnSpPr/>
            <p:nvPr/>
          </p:nvCxnSpPr>
          <p:spPr>
            <a:xfrm flipH="1" rot="-5400000">
              <a:off x="1066800" y="3200402"/>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61" name="Shape 61"/>
            <p:cNvCxnSpPr/>
            <p:nvPr/>
          </p:nvCxnSpPr>
          <p:spPr>
            <a:xfrm flipH="1" rot="-5400000">
              <a:off x="2362201" y="3352800"/>
              <a:ext cx="6858000" cy="152401"/>
            </a:xfrm>
            <a:prstGeom prst="straightConnector1">
              <a:avLst/>
            </a:prstGeom>
            <a:noFill/>
            <a:ln cap="flat" cmpd="sng" w="9525">
              <a:solidFill>
                <a:schemeClr val="accent1"/>
              </a:solidFill>
              <a:prstDash val="solid"/>
              <a:round/>
              <a:headEnd len="med" w="med" type="none"/>
              <a:tailEnd len="med" w="med" type="none"/>
            </a:ln>
          </p:spPr>
        </p:cxnSp>
        <p:cxnSp>
          <p:nvCxnSpPr>
            <p:cNvPr id="62" name="Shape 62"/>
            <p:cNvCxnSpPr/>
            <p:nvPr/>
          </p:nvCxnSpPr>
          <p:spPr>
            <a:xfrm rot="5400000">
              <a:off x="2646045" y="2722246"/>
              <a:ext cx="6858000" cy="1413510"/>
            </a:xfrm>
            <a:prstGeom prst="straightConnector1">
              <a:avLst/>
            </a:prstGeom>
            <a:noFill/>
            <a:ln cap="flat" cmpd="sng" w="9525">
              <a:solidFill>
                <a:schemeClr val="accent1">
                  <a:alpha val="55686"/>
                </a:schemeClr>
              </a:solidFill>
              <a:prstDash val="solid"/>
              <a:round/>
              <a:headEnd len="med" w="med" type="none"/>
              <a:tailEnd len="med" w="med" type="none"/>
            </a:ln>
          </p:spPr>
        </p:cxnSp>
        <p:cxnSp>
          <p:nvCxnSpPr>
            <p:cNvPr id="63" name="Shape 63"/>
            <p:cNvCxnSpPr/>
            <p:nvPr/>
          </p:nvCxnSpPr>
          <p:spPr>
            <a:xfrm rot="5400000">
              <a:off x="3048952" y="3277553"/>
              <a:ext cx="6858000" cy="302895"/>
            </a:xfrm>
            <a:prstGeom prst="straightConnector1">
              <a:avLst/>
            </a:prstGeom>
            <a:noFill/>
            <a:ln cap="flat" cmpd="sng" w="9525">
              <a:solidFill>
                <a:schemeClr val="accent1"/>
              </a:solidFill>
              <a:prstDash val="solid"/>
              <a:round/>
              <a:headEnd len="med" w="med" type="none"/>
              <a:tailEnd len="med" w="med" type="none"/>
            </a:ln>
          </p:spPr>
        </p:cxnSp>
        <p:cxnSp>
          <p:nvCxnSpPr>
            <p:cNvPr id="64" name="Shape 64"/>
            <p:cNvCxnSpPr/>
            <p:nvPr/>
          </p:nvCxnSpPr>
          <p:spPr>
            <a:xfrm rot="5400000">
              <a:off x="2895600" y="3276601"/>
              <a:ext cx="6858000" cy="304800"/>
            </a:xfrm>
            <a:prstGeom prst="straightConnector1">
              <a:avLst/>
            </a:prstGeom>
            <a:noFill/>
            <a:ln cap="flat" cmpd="sng" w="9525">
              <a:solidFill>
                <a:schemeClr val="accent1"/>
              </a:solidFill>
              <a:prstDash val="solid"/>
              <a:round/>
              <a:headEnd len="med" w="med" type="none"/>
              <a:tailEnd len="med" w="med" type="none"/>
            </a:ln>
          </p:spPr>
        </p:cxnSp>
        <p:cxnSp>
          <p:nvCxnSpPr>
            <p:cNvPr id="65" name="Shape 65"/>
            <p:cNvCxnSpPr/>
            <p:nvPr/>
          </p:nvCxnSpPr>
          <p:spPr>
            <a:xfrm rot="5400000">
              <a:off x="2388870" y="3227071"/>
              <a:ext cx="6858000" cy="403860"/>
            </a:xfrm>
            <a:prstGeom prst="straightConnector1">
              <a:avLst/>
            </a:prstGeom>
            <a:noFill/>
            <a:ln cap="flat" cmpd="sng" w="12700">
              <a:solidFill>
                <a:schemeClr val="accent1"/>
              </a:solidFill>
              <a:prstDash val="solid"/>
              <a:round/>
              <a:headEnd len="med" w="med" type="none"/>
              <a:tailEnd len="med" w="med" type="none"/>
            </a:ln>
          </p:spPr>
        </p:cxnSp>
        <p:cxnSp>
          <p:nvCxnSpPr>
            <p:cNvPr id="66" name="Shape 66"/>
            <p:cNvCxnSpPr/>
            <p:nvPr/>
          </p:nvCxnSpPr>
          <p:spPr>
            <a:xfrm flipH="1" rot="-5400000">
              <a:off x="2236470" y="3326131"/>
              <a:ext cx="6858000" cy="205740"/>
            </a:xfrm>
            <a:prstGeom prst="straightConnector1">
              <a:avLst/>
            </a:prstGeom>
            <a:noFill/>
            <a:ln cap="flat" cmpd="sng" w="9525">
              <a:solidFill>
                <a:schemeClr val="accent1"/>
              </a:solidFill>
              <a:prstDash val="solid"/>
              <a:round/>
              <a:headEnd len="med" w="med" type="none"/>
              <a:tailEnd len="med" w="med" type="none"/>
            </a:ln>
          </p:spPr>
        </p:cxnSp>
        <p:cxnSp>
          <p:nvCxnSpPr>
            <p:cNvPr id="67" name="Shape 67"/>
            <p:cNvCxnSpPr/>
            <p:nvPr/>
          </p:nvCxnSpPr>
          <p:spPr>
            <a:xfrm flipH="1" rot="-5400000">
              <a:off x="1752600" y="3352801"/>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68" name="Shape 68"/>
            <p:cNvCxnSpPr/>
            <p:nvPr/>
          </p:nvCxnSpPr>
          <p:spPr>
            <a:xfrm flipH="1" rot="-5400000">
              <a:off x="19812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69" name="Shape 69"/>
            <p:cNvCxnSpPr/>
            <p:nvPr/>
          </p:nvCxnSpPr>
          <p:spPr>
            <a:xfrm rot="5400000">
              <a:off x="3467100" y="3314701"/>
              <a:ext cx="6858000"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70" name="Shape 70"/>
            <p:cNvCxnSpPr/>
            <p:nvPr/>
          </p:nvCxnSpPr>
          <p:spPr>
            <a:xfrm flipH="1" rot="-5400000">
              <a:off x="3467099" y="3314701"/>
              <a:ext cx="6858000" cy="228600"/>
            </a:xfrm>
            <a:prstGeom prst="straightConnector1">
              <a:avLst/>
            </a:prstGeom>
            <a:noFill/>
            <a:ln cap="flat" cmpd="sng" w="9525">
              <a:solidFill>
                <a:schemeClr val="accent1"/>
              </a:solidFill>
              <a:prstDash val="solid"/>
              <a:round/>
              <a:headEnd len="med" w="med" type="none"/>
              <a:tailEnd len="med" w="med" type="none"/>
            </a:ln>
          </p:spPr>
        </p:cxnSp>
        <p:cxnSp>
          <p:nvCxnSpPr>
            <p:cNvPr id="71" name="Shape 71"/>
            <p:cNvCxnSpPr/>
            <p:nvPr/>
          </p:nvCxnSpPr>
          <p:spPr>
            <a:xfrm rot="5400000">
              <a:off x="4038600" y="3429001"/>
              <a:ext cx="6858000" cy="1588"/>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72" name="Shape 72"/>
            <p:cNvCxnSpPr/>
            <p:nvPr/>
          </p:nvCxnSpPr>
          <p:spPr>
            <a:xfrm flipH="1" rot="-5400000">
              <a:off x="3886200" y="3200401"/>
              <a:ext cx="6858000"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73" name="Shape 73"/>
            <p:cNvCxnSpPr/>
            <p:nvPr/>
          </p:nvCxnSpPr>
          <p:spPr>
            <a:xfrm rot="5400000">
              <a:off x="4000501" y="3238501"/>
              <a:ext cx="6858000" cy="381000"/>
            </a:xfrm>
            <a:prstGeom prst="straightConnector1">
              <a:avLst/>
            </a:prstGeom>
            <a:noFill/>
            <a:ln cap="flat" cmpd="sng" w="12700">
              <a:solidFill>
                <a:schemeClr val="accent1"/>
              </a:solidFill>
              <a:prstDash val="solid"/>
              <a:round/>
              <a:headEnd len="med" w="med" type="none"/>
              <a:tailEnd len="med" w="med" type="none"/>
            </a:ln>
          </p:spPr>
        </p:cxnSp>
        <p:cxnSp>
          <p:nvCxnSpPr>
            <p:cNvPr id="74" name="Shape 74"/>
            <p:cNvCxnSpPr/>
            <p:nvPr/>
          </p:nvCxnSpPr>
          <p:spPr>
            <a:xfrm flipH="1" rot="-5400000">
              <a:off x="4572000" y="3200401"/>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75" name="Shape 75"/>
            <p:cNvCxnSpPr/>
            <p:nvPr/>
          </p:nvCxnSpPr>
          <p:spPr>
            <a:xfrm flipH="1" rot="-5400000">
              <a:off x="3733800" y="3352800"/>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76" name="Shape 76"/>
            <p:cNvCxnSpPr/>
            <p:nvPr/>
          </p:nvCxnSpPr>
          <p:spPr>
            <a:xfrm rot="5400000">
              <a:off x="3619500" y="3314700"/>
              <a:ext cx="6858000" cy="228600"/>
            </a:xfrm>
            <a:prstGeom prst="straightConnector1">
              <a:avLst/>
            </a:prstGeom>
            <a:noFill/>
            <a:ln cap="flat" cmpd="sng" w="15875">
              <a:solidFill>
                <a:schemeClr val="accent1"/>
              </a:solidFill>
              <a:prstDash val="solid"/>
              <a:round/>
              <a:headEnd len="med" w="med" type="none"/>
              <a:tailEnd len="med" w="med" type="none"/>
            </a:ln>
          </p:spPr>
        </p:cxnSp>
        <p:cxnSp>
          <p:nvCxnSpPr>
            <p:cNvPr id="77" name="Shape 77"/>
            <p:cNvCxnSpPr/>
            <p:nvPr/>
          </p:nvCxnSpPr>
          <p:spPr>
            <a:xfrm flipH="1" rot="-5400000">
              <a:off x="4214813" y="3252788"/>
              <a:ext cx="6858000"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78" name="Shape 78"/>
            <p:cNvCxnSpPr/>
            <p:nvPr/>
          </p:nvCxnSpPr>
          <p:spPr>
            <a:xfrm flipH="1" rot="-5400000">
              <a:off x="4751070" y="3326131"/>
              <a:ext cx="6858000" cy="205740"/>
            </a:xfrm>
            <a:prstGeom prst="straightConnector1">
              <a:avLst/>
            </a:prstGeom>
            <a:noFill/>
            <a:ln cap="flat" cmpd="sng" w="9525">
              <a:solidFill>
                <a:schemeClr val="accent1"/>
              </a:solidFill>
              <a:prstDash val="solid"/>
              <a:round/>
              <a:headEnd len="med" w="med" type="none"/>
              <a:tailEnd len="med" w="med" type="none"/>
            </a:ln>
          </p:spPr>
        </p:cxnSp>
        <p:cxnSp>
          <p:nvCxnSpPr>
            <p:cNvPr id="79" name="Shape 79"/>
            <p:cNvCxnSpPr/>
            <p:nvPr/>
          </p:nvCxnSpPr>
          <p:spPr>
            <a:xfrm flipH="1" rot="-5400000">
              <a:off x="4343400" y="3352801"/>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80" name="Shape 80"/>
            <p:cNvCxnSpPr/>
            <p:nvPr/>
          </p:nvCxnSpPr>
          <p:spPr>
            <a:xfrm flipH="1" rot="-5400000">
              <a:off x="4572000" y="3352801"/>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81" name="Shape 81"/>
            <p:cNvCxnSpPr/>
            <p:nvPr/>
          </p:nvCxnSpPr>
          <p:spPr>
            <a:xfrm flipH="1" rot="-5400000">
              <a:off x="5257800" y="3352802"/>
              <a:ext cx="6858000" cy="152400"/>
            </a:xfrm>
            <a:prstGeom prst="straightConnector1">
              <a:avLst/>
            </a:prstGeom>
            <a:noFill/>
            <a:ln cap="flat" cmpd="sng" w="9525">
              <a:solidFill>
                <a:schemeClr val="accent1"/>
              </a:solidFill>
              <a:prstDash val="solid"/>
              <a:round/>
              <a:headEnd len="med" w="med" type="none"/>
              <a:tailEnd len="med" w="med" type="none"/>
            </a:ln>
          </p:spPr>
        </p:cxnSp>
        <p:cxnSp>
          <p:nvCxnSpPr>
            <p:cNvPr id="82" name="Shape 82"/>
            <p:cNvCxnSpPr/>
            <p:nvPr/>
          </p:nvCxnSpPr>
          <p:spPr>
            <a:xfrm flipH="1" rot="-5400000">
              <a:off x="5067300" y="3238502"/>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83" name="Shape 83"/>
            <p:cNvCxnSpPr/>
            <p:nvPr/>
          </p:nvCxnSpPr>
          <p:spPr>
            <a:xfrm rot="5400000">
              <a:off x="5219700" y="3238502"/>
              <a:ext cx="6858000" cy="381000"/>
            </a:xfrm>
            <a:prstGeom prst="straightConnector1">
              <a:avLst/>
            </a:prstGeom>
            <a:noFill/>
            <a:ln cap="flat" cmpd="sng" w="50800">
              <a:solidFill>
                <a:schemeClr val="accent1">
                  <a:alpha val="29803"/>
                </a:schemeClr>
              </a:solidFill>
              <a:prstDash val="solid"/>
              <a:round/>
              <a:headEnd len="med" w="med" type="none"/>
              <a:tailEnd len="med" w="med" type="none"/>
            </a:ln>
          </p:spPr>
        </p:cxnSp>
        <p:cxnSp>
          <p:nvCxnSpPr>
            <p:cNvPr id="84" name="Shape 84"/>
            <p:cNvCxnSpPr/>
            <p:nvPr/>
          </p:nvCxnSpPr>
          <p:spPr>
            <a:xfrm flipH="1" rot="-5400000">
              <a:off x="4876801" y="3352801"/>
              <a:ext cx="6858000" cy="152401"/>
            </a:xfrm>
            <a:prstGeom prst="straightConnector1">
              <a:avLst/>
            </a:prstGeom>
            <a:noFill/>
            <a:ln cap="flat" cmpd="sng" w="9525">
              <a:solidFill>
                <a:schemeClr val="accent1"/>
              </a:solidFill>
              <a:prstDash val="solid"/>
              <a:round/>
              <a:headEnd len="med" w="med" type="none"/>
              <a:tailEnd len="med" w="med" type="none"/>
            </a:ln>
          </p:spPr>
        </p:cxnSp>
        <p:cxnSp>
          <p:nvCxnSpPr>
            <p:cNvPr id="85" name="Shape 85"/>
            <p:cNvCxnSpPr/>
            <p:nvPr/>
          </p:nvCxnSpPr>
          <p:spPr>
            <a:xfrm rot="5400000">
              <a:off x="5527994" y="3318196"/>
              <a:ext cx="6888479" cy="191133"/>
            </a:xfrm>
            <a:prstGeom prst="straightConnector1">
              <a:avLst/>
            </a:prstGeom>
            <a:noFill/>
            <a:ln cap="flat" cmpd="sng" w="9525">
              <a:solidFill>
                <a:schemeClr val="accent1"/>
              </a:solidFill>
              <a:prstDash val="solid"/>
              <a:round/>
              <a:headEnd len="med" w="med" type="none"/>
              <a:tailEnd len="med" w="med" type="none"/>
            </a:ln>
          </p:spPr>
        </p:cxnSp>
        <p:cxnSp>
          <p:nvCxnSpPr>
            <p:cNvPr id="86" name="Shape 86"/>
            <p:cNvCxnSpPr/>
            <p:nvPr/>
          </p:nvCxnSpPr>
          <p:spPr>
            <a:xfrm rot="5400000">
              <a:off x="4850130" y="3227072"/>
              <a:ext cx="6858000" cy="40386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87" name="Shape 87"/>
            <p:cNvCxnSpPr/>
            <p:nvPr/>
          </p:nvCxnSpPr>
          <p:spPr>
            <a:xfrm flipH="1" rot="-5400000">
              <a:off x="4751070" y="3326132"/>
              <a:ext cx="6858000" cy="205740"/>
            </a:xfrm>
            <a:prstGeom prst="straightConnector1">
              <a:avLst/>
            </a:prstGeom>
            <a:noFill/>
            <a:ln cap="flat" cmpd="sng" w="9525">
              <a:solidFill>
                <a:schemeClr val="accent1"/>
              </a:solidFill>
              <a:prstDash val="solid"/>
              <a:round/>
              <a:headEnd len="med" w="med" type="none"/>
              <a:tailEnd len="med" w="med" type="none"/>
            </a:ln>
          </p:spPr>
        </p:cxnSp>
        <p:cxnSp>
          <p:nvCxnSpPr>
            <p:cNvPr id="88" name="Shape 88"/>
            <p:cNvCxnSpPr/>
            <p:nvPr/>
          </p:nvCxnSpPr>
          <p:spPr>
            <a:xfrm rot="5400000">
              <a:off x="5562599" y="3429001"/>
              <a:ext cx="6858002" cy="1588"/>
            </a:xfrm>
            <a:prstGeom prst="straightConnector1">
              <a:avLst/>
            </a:prstGeom>
            <a:noFill/>
            <a:ln cap="flat" cmpd="sng" w="15875">
              <a:solidFill>
                <a:schemeClr val="accent1"/>
              </a:solidFill>
              <a:prstDash val="solid"/>
              <a:round/>
              <a:headEnd len="med" w="med" type="none"/>
              <a:tailEnd len="med" w="med" type="none"/>
            </a:ln>
          </p:spPr>
        </p:cxnSp>
        <p:cxnSp>
          <p:nvCxnSpPr>
            <p:cNvPr id="89" name="Shape 89"/>
            <p:cNvCxnSpPr/>
            <p:nvPr/>
          </p:nvCxnSpPr>
          <p:spPr>
            <a:xfrm rot="5400000">
              <a:off x="2552700" y="3390900"/>
              <a:ext cx="6858000" cy="76200"/>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90" name="Shape 90"/>
            <p:cNvCxnSpPr/>
            <p:nvPr/>
          </p:nvCxnSpPr>
          <p:spPr>
            <a:xfrm flipH="1" rot="-5400000">
              <a:off x="3048000" y="3352800"/>
              <a:ext cx="6858000" cy="1524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91" name="Shape 91"/>
            <p:cNvCxnSpPr/>
            <p:nvPr/>
          </p:nvCxnSpPr>
          <p:spPr>
            <a:xfrm flipH="1" rot="-5400000">
              <a:off x="3238500" y="3238500"/>
              <a:ext cx="6858000" cy="381000"/>
            </a:xfrm>
            <a:prstGeom prst="straightConnector1">
              <a:avLst/>
            </a:prstGeom>
            <a:noFill/>
            <a:ln cap="flat" cmpd="sng" w="19050">
              <a:solidFill>
                <a:schemeClr val="accent1">
                  <a:alpha val="57647"/>
                </a:schemeClr>
              </a:solidFill>
              <a:prstDash val="solid"/>
              <a:round/>
              <a:headEnd len="med" w="med" type="none"/>
              <a:tailEnd len="med" w="med" type="none"/>
            </a:ln>
          </p:spPr>
        </p:cxnSp>
        <p:cxnSp>
          <p:nvCxnSpPr>
            <p:cNvPr id="92" name="Shape 92"/>
            <p:cNvCxnSpPr/>
            <p:nvPr/>
          </p:nvCxnSpPr>
          <p:spPr>
            <a:xfrm rot="5400000">
              <a:off x="2133600" y="3276600"/>
              <a:ext cx="6858000" cy="3048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93" name="Shape 93"/>
            <p:cNvCxnSpPr/>
            <p:nvPr/>
          </p:nvCxnSpPr>
          <p:spPr>
            <a:xfrm flipH="1" rot="-5400000">
              <a:off x="3148013" y="3252789"/>
              <a:ext cx="6858000"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94" name="Shape 94"/>
            <p:cNvCxnSpPr/>
            <p:nvPr/>
          </p:nvCxnSpPr>
          <p:spPr>
            <a:xfrm rot="5400000">
              <a:off x="3771900" y="3238500"/>
              <a:ext cx="6858000" cy="381000"/>
            </a:xfrm>
            <a:prstGeom prst="straightConnector1">
              <a:avLst/>
            </a:prstGeom>
            <a:noFill/>
            <a:ln cap="flat" cmpd="sng" w="9525">
              <a:solidFill>
                <a:schemeClr val="accent1"/>
              </a:solidFill>
              <a:prstDash val="solid"/>
              <a:round/>
              <a:headEnd len="med" w="med" type="none"/>
              <a:tailEnd len="med" w="med" type="none"/>
            </a:ln>
          </p:spPr>
        </p:cxnSp>
        <p:cxnSp>
          <p:nvCxnSpPr>
            <p:cNvPr id="95" name="Shape 95"/>
            <p:cNvCxnSpPr/>
            <p:nvPr/>
          </p:nvCxnSpPr>
          <p:spPr>
            <a:xfrm rot="5400000">
              <a:off x="4229100" y="2933700"/>
              <a:ext cx="6858000" cy="990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96" name="Shape 96"/>
            <p:cNvCxnSpPr/>
            <p:nvPr/>
          </p:nvCxnSpPr>
          <p:spPr>
            <a:xfrm flipH="1" rot="-5400000">
              <a:off x="1371600" y="3200403"/>
              <a:ext cx="6858000" cy="457199"/>
            </a:xfrm>
            <a:prstGeom prst="straightConnector1">
              <a:avLst/>
            </a:prstGeom>
            <a:noFill/>
            <a:ln cap="flat" cmpd="sng" w="38100">
              <a:solidFill>
                <a:schemeClr val="accent1">
                  <a:alpha val="46666"/>
                </a:schemeClr>
              </a:solidFill>
              <a:prstDash val="solid"/>
              <a:round/>
              <a:headEnd len="med" w="med" type="none"/>
              <a:tailEnd len="med" w="med" type="none"/>
            </a:ln>
          </p:spPr>
        </p:cxnSp>
      </p:grpSp>
      <p:sp>
        <p:nvSpPr>
          <p:cNvPr id="97" name="Shape 97"/>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98" name="Shape 98"/>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99" name="Shape 99"/>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
        <p:nvSpPr>
          <p:cNvPr id="100" name="Shape 100"/>
          <p:cNvSpPr/>
          <p:nvPr/>
        </p:nvSpPr>
        <p:spPr>
          <a:xfrm>
            <a:off x="0" y="1905000"/>
            <a:ext cx="4953000" cy="3124200"/>
          </a:xfrm>
          <a:prstGeom prst="rect">
            <a:avLst/>
          </a:prstGeom>
          <a:solidFill>
            <a:schemeClr val="accent1"/>
          </a:solidFill>
          <a:ln>
            <a:noFill/>
          </a:ln>
          <a:effectLst>
            <a:outerShdw blurRad="50800" rotWithShape="0" algn="ctr" dir="2700000" dist="38100">
              <a:srgbClr val="000000">
                <a:alpha val="40000"/>
              </a:srgbClr>
            </a:outerShdw>
          </a:effectLst>
        </p:spPr>
        <p:txBody>
          <a:bodyPr anchorCtr="0" anchor="ctr" bIns="45700" lIns="91425" rIns="91425" wrap="square" tIns="45700">
            <a:noAutofit/>
          </a:bodyPr>
          <a:lstStyle/>
          <a:p>
            <a:pPr indent="0" lvl="0" marL="0" marR="0" rtl="0" algn="ctr">
              <a:spcBef>
                <a:spcPts val="0"/>
              </a:spcBef>
              <a:buSzPct val="25000"/>
              <a:buNone/>
            </a:pPr>
            <a:r>
              <a:t/>
            </a:r>
            <a:endParaRPr b="0" i="0" sz="1800" u="none" cap="none" strike="noStrike">
              <a:solidFill>
                <a:srgbClr val="FFFFFF"/>
              </a:solidFill>
              <a:latin typeface="Questrial"/>
              <a:ea typeface="Questrial"/>
              <a:cs typeface="Questrial"/>
              <a:sym typeface="Questrial"/>
            </a:endParaRPr>
          </a:p>
        </p:txBody>
      </p:sp>
      <p:grpSp>
        <p:nvGrpSpPr>
          <p:cNvPr id="101" name="Shape 101"/>
          <p:cNvGrpSpPr/>
          <p:nvPr/>
        </p:nvGrpSpPr>
        <p:grpSpPr>
          <a:xfrm>
            <a:off x="0" y="2057400"/>
            <a:ext cx="4801394" cy="2820988"/>
            <a:chOff x="0" y="2057400"/>
            <a:chExt cx="4801394" cy="2820988"/>
          </a:xfrm>
        </p:grpSpPr>
        <p:cxnSp>
          <p:nvCxnSpPr>
            <p:cNvPr id="102" name="Shape 102"/>
            <p:cNvCxnSpPr/>
            <p:nvPr/>
          </p:nvCxnSpPr>
          <p:spPr>
            <a:xfrm>
              <a:off x="0" y="2057400"/>
              <a:ext cx="4800600" cy="1588"/>
            </a:xfrm>
            <a:prstGeom prst="straightConnector1">
              <a:avLst/>
            </a:prstGeom>
            <a:noFill/>
            <a:ln cap="flat" cmpd="sng" w="19050">
              <a:solidFill>
                <a:schemeClr val="accent2"/>
              </a:solidFill>
              <a:prstDash val="solid"/>
              <a:round/>
              <a:headEnd len="med" w="med" type="none"/>
              <a:tailEnd len="med" w="med" type="none"/>
            </a:ln>
          </p:spPr>
        </p:cxnSp>
        <p:cxnSp>
          <p:nvCxnSpPr>
            <p:cNvPr id="103" name="Shape 103"/>
            <p:cNvCxnSpPr/>
            <p:nvPr/>
          </p:nvCxnSpPr>
          <p:spPr>
            <a:xfrm>
              <a:off x="0" y="4876800"/>
              <a:ext cx="4800600" cy="1588"/>
            </a:xfrm>
            <a:prstGeom prst="straightConnector1">
              <a:avLst/>
            </a:prstGeom>
            <a:noFill/>
            <a:ln cap="flat" cmpd="sng" w="19050">
              <a:solidFill>
                <a:schemeClr val="accent2"/>
              </a:solidFill>
              <a:prstDash val="solid"/>
              <a:round/>
              <a:headEnd len="med" w="med" type="none"/>
              <a:tailEnd len="med" w="med" type="none"/>
            </a:ln>
          </p:spPr>
        </p:cxnSp>
        <p:cxnSp>
          <p:nvCxnSpPr>
            <p:cNvPr id="104" name="Shape 104"/>
            <p:cNvCxnSpPr/>
            <p:nvPr/>
          </p:nvCxnSpPr>
          <p:spPr>
            <a:xfrm rot="5400000">
              <a:off x="3391694" y="3467100"/>
              <a:ext cx="2818606" cy="794"/>
            </a:xfrm>
            <a:prstGeom prst="straightConnector1">
              <a:avLst/>
            </a:prstGeom>
            <a:noFill/>
            <a:ln cap="flat" cmpd="sng" w="19050">
              <a:solidFill>
                <a:schemeClr val="accent2"/>
              </a:solidFill>
              <a:prstDash val="solid"/>
              <a:round/>
              <a:headEnd len="med" w="med" type="none"/>
              <a:tailEnd len="med" w="med" type="none"/>
            </a:ln>
          </p:spPr>
        </p:cxnSp>
      </p:grpSp>
      <p:sp>
        <p:nvSpPr>
          <p:cNvPr id="105" name="Shape 105"/>
          <p:cNvSpPr txBox="1"/>
          <p:nvPr>
            <p:ph type="ctrTitle"/>
          </p:nvPr>
        </p:nvSpPr>
        <p:spPr>
          <a:xfrm>
            <a:off x="228600" y="2130425"/>
            <a:ext cx="4419600" cy="1600327"/>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106" name="Shape 106"/>
          <p:cNvSpPr txBox="1"/>
          <p:nvPr>
            <p:ph idx="1" type="subTitle"/>
          </p:nvPr>
        </p:nvSpPr>
        <p:spPr>
          <a:xfrm>
            <a:off x="228600" y="3733800"/>
            <a:ext cx="4419600" cy="1066800"/>
          </a:xfrm>
          <a:prstGeom prst="rect">
            <a:avLst/>
          </a:prstGeom>
          <a:noFill/>
          <a:ln>
            <a:noFill/>
          </a:ln>
        </p:spPr>
        <p:txBody>
          <a:bodyPr anchorCtr="0" anchor="t" bIns="91425" lIns="91425" rIns="91425" wrap="square" tIns="91425"/>
          <a:lstStyle>
            <a:lvl1pPr indent="0" lvl="0" marL="0" marR="0" rtl="0" algn="l">
              <a:spcBef>
                <a:spcPts val="440"/>
              </a:spcBef>
              <a:buClr>
                <a:srgbClr val="FE2AD8"/>
              </a:buClr>
              <a:buSzPct val="109090"/>
              <a:buFont typeface="Arial"/>
              <a:buNone/>
              <a:defRPr b="0" i="0" sz="2200" u="none" cap="none" strike="noStrike">
                <a:solidFill>
                  <a:srgbClr val="FFFFFF"/>
                </a:solidFill>
                <a:latin typeface="Questrial"/>
                <a:ea typeface="Questrial"/>
                <a:cs typeface="Questrial"/>
                <a:sym typeface="Questrial"/>
              </a:defRPr>
            </a:lvl1pPr>
            <a:lvl2pPr indent="0" lvl="1" marL="457200" marR="0" rtl="0" algn="ctr">
              <a:spcBef>
                <a:spcPts val="400"/>
              </a:spcBef>
              <a:buClr>
                <a:srgbClr val="FE2AD8"/>
              </a:buClr>
              <a:buSzPct val="100000"/>
              <a:buFont typeface="Arial"/>
              <a:buNone/>
              <a:defRPr b="0" i="0" sz="2000" u="none" cap="none" strike="noStrike">
                <a:solidFill>
                  <a:schemeClr val="lt1"/>
                </a:solidFill>
                <a:latin typeface="Questrial"/>
                <a:ea typeface="Questrial"/>
                <a:cs typeface="Questrial"/>
                <a:sym typeface="Questrial"/>
              </a:defRPr>
            </a:lvl2pPr>
            <a:lvl3pPr indent="0" lvl="2" marL="914400" marR="0" rtl="0" algn="ctr">
              <a:spcBef>
                <a:spcPts val="400"/>
              </a:spcBef>
              <a:buClr>
                <a:schemeClr val="accent2"/>
              </a:buClr>
              <a:buSzPct val="100000"/>
              <a:buFont typeface="Arial"/>
              <a:buNone/>
              <a:defRPr b="0" i="0" sz="2000" u="none" cap="none" strike="noStrike">
                <a:solidFill>
                  <a:schemeClr val="lt1"/>
                </a:solidFill>
                <a:latin typeface="Questrial"/>
                <a:ea typeface="Questrial"/>
                <a:cs typeface="Questrial"/>
                <a:sym typeface="Questrial"/>
              </a:defRPr>
            </a:lvl3pPr>
            <a:lvl4pPr indent="0" lvl="3" marL="1371600" marR="0" rtl="0" algn="ctr">
              <a:spcBef>
                <a:spcPts val="360"/>
              </a:spcBef>
              <a:buClr>
                <a:schemeClr val="accent3"/>
              </a:buClr>
              <a:buSzPct val="100000"/>
              <a:buFont typeface="Arial"/>
              <a:buNone/>
              <a:defRPr b="0" i="0" sz="1800" u="none" cap="none" strike="noStrike">
                <a:solidFill>
                  <a:schemeClr val="lt1"/>
                </a:solidFill>
                <a:latin typeface="Questrial"/>
                <a:ea typeface="Questrial"/>
                <a:cs typeface="Questrial"/>
                <a:sym typeface="Questrial"/>
              </a:defRPr>
            </a:lvl4pPr>
            <a:lvl5pPr indent="0" lvl="4" marL="1828800" marR="0" rtl="0" algn="ctr">
              <a:spcBef>
                <a:spcPts val="320"/>
              </a:spcBef>
              <a:buClr>
                <a:schemeClr val="accent4"/>
              </a:buClr>
              <a:buSzPct val="100000"/>
              <a:buFont typeface="Arial"/>
              <a:buNone/>
              <a:defRPr b="0" i="0" sz="1600" u="none" cap="none" strike="noStrike">
                <a:solidFill>
                  <a:schemeClr val="lt1"/>
                </a:solidFill>
                <a:latin typeface="Questrial"/>
                <a:ea typeface="Questrial"/>
                <a:cs typeface="Questrial"/>
                <a:sym typeface="Questrial"/>
              </a:defRPr>
            </a:lvl5pPr>
            <a:lvl6pPr indent="0" lvl="5" marL="2286000" marR="0" rtl="0" algn="ctr">
              <a:spcBef>
                <a:spcPts val="320"/>
              </a:spcBef>
              <a:buClr>
                <a:schemeClr val="accent5"/>
              </a:buClr>
              <a:buSzPct val="100000"/>
              <a:buFont typeface="Arial"/>
              <a:buNone/>
              <a:defRPr b="0" i="0" sz="1600" u="none" cap="none" strike="noStrike">
                <a:solidFill>
                  <a:schemeClr val="lt1"/>
                </a:solidFill>
                <a:latin typeface="Questrial"/>
                <a:ea typeface="Questrial"/>
                <a:cs typeface="Questrial"/>
                <a:sym typeface="Questrial"/>
              </a:defRPr>
            </a:lvl6pPr>
            <a:lvl7pPr indent="0" lvl="6" marL="2743200" marR="0" rtl="0" algn="ctr">
              <a:spcBef>
                <a:spcPts val="320"/>
              </a:spcBef>
              <a:buClr>
                <a:schemeClr val="accent6"/>
              </a:buClr>
              <a:buSzPct val="100000"/>
              <a:buFont typeface="Arial"/>
              <a:buNone/>
              <a:defRPr b="0" i="0" sz="1600" u="none" cap="none" strike="noStrike">
                <a:solidFill>
                  <a:schemeClr val="lt1"/>
                </a:solidFill>
                <a:latin typeface="Questrial"/>
                <a:ea typeface="Questrial"/>
                <a:cs typeface="Questrial"/>
                <a:sym typeface="Questrial"/>
              </a:defRPr>
            </a:lvl7pPr>
            <a:lvl8pPr indent="0" lvl="7" marL="3200400" marR="0" rtl="0" algn="ctr">
              <a:spcBef>
                <a:spcPts val="320"/>
              </a:spcBef>
              <a:buClr>
                <a:schemeClr val="accent3"/>
              </a:buClr>
              <a:buSzPct val="100000"/>
              <a:buFont typeface="Arial"/>
              <a:buNone/>
              <a:defRPr b="0" i="0" sz="1600" u="none" cap="none" strike="noStrike">
                <a:solidFill>
                  <a:schemeClr val="lt1"/>
                </a:solidFill>
                <a:latin typeface="Questrial"/>
                <a:ea typeface="Questrial"/>
                <a:cs typeface="Questrial"/>
                <a:sym typeface="Questrial"/>
              </a:defRPr>
            </a:lvl8pPr>
            <a:lvl9pPr indent="0" lvl="8" marL="3657600" marR="0" rtl="0" algn="ctr">
              <a:spcBef>
                <a:spcPts val="320"/>
              </a:spcBef>
              <a:buClr>
                <a:schemeClr val="accent6"/>
              </a:buClr>
              <a:buSzPct val="100000"/>
              <a:buFont typeface="Arial"/>
              <a:buNone/>
              <a:defRPr b="0" i="0" sz="1600" u="none" cap="none" strike="noStrike">
                <a:solidFill>
                  <a:schemeClr val="lt1"/>
                </a:solidFill>
                <a:latin typeface="Questrial"/>
                <a:ea typeface="Questrial"/>
                <a:cs typeface="Questrial"/>
                <a:sym typeface="Quest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253" name="Shape 253"/>
        <p:cNvGrpSpPr/>
        <p:nvPr/>
      </p:nvGrpSpPr>
      <p:grpSpPr>
        <a:xfrm>
          <a:off x="0" y="0"/>
          <a:ext cx="0" cy="0"/>
          <a:chOff x="0" y="0"/>
          <a:chExt cx="0" cy="0"/>
        </a:xfrm>
      </p:grpSpPr>
      <p:sp>
        <p:nvSpPr>
          <p:cNvPr id="254" name="Shape 254"/>
          <p:cNvSpPr txBox="1"/>
          <p:nvPr>
            <p:ph type="title"/>
          </p:nvPr>
        </p:nvSpPr>
        <p:spPr>
          <a:xfrm>
            <a:off x="457200" y="274638"/>
            <a:ext cx="8229600" cy="11430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55" name="Shape 255"/>
          <p:cNvSpPr txBox="1"/>
          <p:nvPr>
            <p:ph idx="1" type="body"/>
          </p:nvPr>
        </p:nvSpPr>
        <p:spPr>
          <a:xfrm rot="5400000">
            <a:off x="2309018" y="-251619"/>
            <a:ext cx="4525963" cy="8229600"/>
          </a:xfrm>
          <a:prstGeom prst="rect">
            <a:avLst/>
          </a:prstGeom>
          <a:noFill/>
          <a:ln>
            <a:noFill/>
          </a:ln>
        </p:spPr>
        <p:txBody>
          <a:bodyPr anchorCtr="0" anchor="t" bIns="91425" lIns="91425" rIns="91425" wrap="square" tIns="91425"/>
          <a:lstStyle>
            <a:lvl1pPr indent="-121920" lvl="0" marL="274320" marR="0" rtl="0" algn="l">
              <a:spcBef>
                <a:spcPts val="480"/>
              </a:spcBef>
              <a:buClr>
                <a:srgbClr val="FE2AD8"/>
              </a:buClr>
              <a:buSzPct val="100000"/>
              <a:buFont typeface="Arial"/>
              <a:buChar char="•"/>
              <a:defRPr b="0" i="0" sz="2400" u="none" cap="none" strike="noStrike">
                <a:solidFill>
                  <a:schemeClr val="lt2"/>
                </a:solidFill>
                <a:latin typeface="Questrial"/>
                <a:ea typeface="Questrial"/>
                <a:cs typeface="Questrial"/>
                <a:sym typeface="Questrial"/>
              </a:defRPr>
            </a:lvl1pPr>
            <a:lvl2pPr indent="-66040" lvl="1" marL="548640" marR="0" rtl="0" algn="l">
              <a:spcBef>
                <a:spcPts val="400"/>
              </a:spcBef>
              <a:buClr>
                <a:srgbClr val="FE2AD8"/>
              </a:buClr>
              <a:buSzPct val="100000"/>
              <a:buFont typeface="Arial"/>
              <a:buChar char="•"/>
              <a:defRPr b="0" i="0" sz="2000" u="none" cap="none" strike="noStrike">
                <a:solidFill>
                  <a:schemeClr val="lt1"/>
                </a:solidFill>
                <a:latin typeface="Questrial"/>
                <a:ea typeface="Questrial"/>
                <a:cs typeface="Questrial"/>
                <a:sym typeface="Questrial"/>
              </a:defRPr>
            </a:lvl2pPr>
            <a:lvl3pPr indent="-101600" lvl="2" marL="914400" marR="0" rtl="0" algn="l">
              <a:spcBef>
                <a:spcPts val="400"/>
              </a:spcBef>
              <a:buClr>
                <a:schemeClr val="accent2"/>
              </a:buClr>
              <a:buSzPct val="100000"/>
              <a:buFont typeface="Arial"/>
              <a:buChar char="•"/>
              <a:defRPr b="0" i="0" sz="2000" u="none" cap="none" strike="noStrike">
                <a:solidFill>
                  <a:schemeClr val="lt2"/>
                </a:solidFill>
                <a:latin typeface="Questrial"/>
                <a:ea typeface="Questrial"/>
                <a:cs typeface="Questrial"/>
                <a:sym typeface="Questrial"/>
              </a:defRPr>
            </a:lvl3pPr>
            <a:lvl4pPr indent="-121919" lvl="3" marL="1188720" marR="0" rtl="0" algn="l">
              <a:spcBef>
                <a:spcPts val="360"/>
              </a:spcBef>
              <a:buClr>
                <a:schemeClr val="accent3"/>
              </a:buClr>
              <a:buSzPct val="100000"/>
              <a:buFont typeface="Arial"/>
              <a:buChar char="•"/>
              <a:defRPr b="0" i="0" sz="1800" u="none" cap="none" strike="noStrike">
                <a:solidFill>
                  <a:schemeClr val="lt1"/>
                </a:solidFill>
                <a:latin typeface="Questrial"/>
                <a:ea typeface="Questrial"/>
                <a:cs typeface="Questrial"/>
                <a:sym typeface="Questrial"/>
              </a:defRPr>
            </a:lvl4pPr>
            <a:lvl5pPr indent="-129539" lvl="4" marL="1463040" marR="0" rtl="0" algn="l">
              <a:spcBef>
                <a:spcPts val="320"/>
              </a:spcBef>
              <a:buClr>
                <a:schemeClr val="accent4"/>
              </a:buClr>
              <a:buSzPct val="100000"/>
              <a:buFont typeface="Arial"/>
              <a:buChar char="•"/>
              <a:defRPr b="0" i="0" sz="1600" u="none" cap="none" strike="noStrike">
                <a:solidFill>
                  <a:schemeClr val="lt2"/>
                </a:solidFill>
                <a:latin typeface="Questrial"/>
                <a:ea typeface="Questrial"/>
                <a:cs typeface="Questrial"/>
                <a:sym typeface="Questrial"/>
              </a:defRPr>
            </a:lvl5pPr>
            <a:lvl6pPr indent="-91439" lvl="5" marL="1691640" marR="0" rtl="0" algn="l">
              <a:spcBef>
                <a:spcPts val="320"/>
              </a:spcBef>
              <a:buClr>
                <a:schemeClr val="accent5"/>
              </a:buClr>
              <a:buSzPct val="100000"/>
              <a:buFont typeface="Arial"/>
              <a:buChar char="•"/>
              <a:defRPr b="0" i="0" sz="1600" u="none" cap="none" strike="noStrike">
                <a:solidFill>
                  <a:schemeClr val="lt1"/>
                </a:solidFill>
                <a:latin typeface="Questrial"/>
                <a:ea typeface="Questrial"/>
                <a:cs typeface="Questrial"/>
                <a:sym typeface="Questrial"/>
              </a:defRPr>
            </a:lvl6pPr>
            <a:lvl7pPr indent="-91439" lvl="6" marL="19202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7pPr>
            <a:lvl8pPr indent="-91439" lvl="7" marL="2148840" marR="0" rtl="0" algn="l">
              <a:spcBef>
                <a:spcPts val="320"/>
              </a:spcBef>
              <a:buClr>
                <a:schemeClr val="accent3"/>
              </a:buClr>
              <a:buSzPct val="100000"/>
              <a:buFont typeface="Arial"/>
              <a:buChar char="•"/>
              <a:defRPr b="0" i="0" sz="1600" u="none" cap="none" strike="noStrike">
                <a:solidFill>
                  <a:schemeClr val="lt1"/>
                </a:solidFill>
                <a:latin typeface="Questrial"/>
                <a:ea typeface="Questrial"/>
                <a:cs typeface="Questrial"/>
                <a:sym typeface="Questrial"/>
              </a:defRPr>
            </a:lvl8pPr>
            <a:lvl9pPr indent="-91439" lvl="8" marL="23774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9pPr>
          </a:lstStyle>
          <a:p/>
        </p:txBody>
      </p:sp>
      <p:sp>
        <p:nvSpPr>
          <p:cNvPr id="256" name="Shape 256"/>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57" name="Shape 257"/>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58" name="Shape 258"/>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259" name="Shape 259"/>
        <p:cNvGrpSpPr/>
        <p:nvPr/>
      </p:nvGrpSpPr>
      <p:grpSpPr>
        <a:xfrm>
          <a:off x="0" y="0"/>
          <a:ext cx="0" cy="0"/>
          <a:chOff x="0" y="0"/>
          <a:chExt cx="0" cy="0"/>
        </a:xfrm>
      </p:grpSpPr>
      <p:sp>
        <p:nvSpPr>
          <p:cNvPr id="260" name="Shape 260"/>
          <p:cNvSpPr txBox="1"/>
          <p:nvPr>
            <p:ph type="title"/>
          </p:nvPr>
        </p:nvSpPr>
        <p:spPr>
          <a:xfrm rot="5400000">
            <a:off x="4732337" y="2171700"/>
            <a:ext cx="5851525" cy="20574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61" name="Shape 261"/>
          <p:cNvSpPr txBox="1"/>
          <p:nvPr>
            <p:ph idx="1" type="body"/>
          </p:nvPr>
        </p:nvSpPr>
        <p:spPr>
          <a:xfrm rot="5400000">
            <a:off x="541338" y="190501"/>
            <a:ext cx="5851525" cy="6019800"/>
          </a:xfrm>
          <a:prstGeom prst="rect">
            <a:avLst/>
          </a:prstGeom>
          <a:noFill/>
          <a:ln>
            <a:noFill/>
          </a:ln>
        </p:spPr>
        <p:txBody>
          <a:bodyPr anchorCtr="0" anchor="t" bIns="91425" lIns="91425" rIns="91425" wrap="square" tIns="91425"/>
          <a:lstStyle>
            <a:lvl1pPr indent="-121920" lvl="0" marL="274320" marR="0" rtl="0" algn="l">
              <a:spcBef>
                <a:spcPts val="480"/>
              </a:spcBef>
              <a:buClr>
                <a:srgbClr val="FE2AD8"/>
              </a:buClr>
              <a:buSzPct val="100000"/>
              <a:buFont typeface="Arial"/>
              <a:buChar char="•"/>
              <a:defRPr b="0" i="0" sz="2400" u="none" cap="none" strike="noStrike">
                <a:solidFill>
                  <a:schemeClr val="lt2"/>
                </a:solidFill>
                <a:latin typeface="Questrial"/>
                <a:ea typeface="Questrial"/>
                <a:cs typeface="Questrial"/>
                <a:sym typeface="Questrial"/>
              </a:defRPr>
            </a:lvl1pPr>
            <a:lvl2pPr indent="-66040" lvl="1" marL="548640" marR="0" rtl="0" algn="l">
              <a:spcBef>
                <a:spcPts val="400"/>
              </a:spcBef>
              <a:buClr>
                <a:srgbClr val="FE2AD8"/>
              </a:buClr>
              <a:buSzPct val="100000"/>
              <a:buFont typeface="Arial"/>
              <a:buChar char="•"/>
              <a:defRPr b="0" i="0" sz="2000" u="none" cap="none" strike="noStrike">
                <a:solidFill>
                  <a:schemeClr val="lt1"/>
                </a:solidFill>
                <a:latin typeface="Questrial"/>
                <a:ea typeface="Questrial"/>
                <a:cs typeface="Questrial"/>
                <a:sym typeface="Questrial"/>
              </a:defRPr>
            </a:lvl2pPr>
            <a:lvl3pPr indent="-101600" lvl="2" marL="914400" marR="0" rtl="0" algn="l">
              <a:spcBef>
                <a:spcPts val="400"/>
              </a:spcBef>
              <a:buClr>
                <a:schemeClr val="accent2"/>
              </a:buClr>
              <a:buSzPct val="100000"/>
              <a:buFont typeface="Arial"/>
              <a:buChar char="•"/>
              <a:defRPr b="0" i="0" sz="2000" u="none" cap="none" strike="noStrike">
                <a:solidFill>
                  <a:schemeClr val="lt2"/>
                </a:solidFill>
                <a:latin typeface="Questrial"/>
                <a:ea typeface="Questrial"/>
                <a:cs typeface="Questrial"/>
                <a:sym typeface="Questrial"/>
              </a:defRPr>
            </a:lvl3pPr>
            <a:lvl4pPr indent="-121919" lvl="3" marL="1188720" marR="0" rtl="0" algn="l">
              <a:spcBef>
                <a:spcPts val="360"/>
              </a:spcBef>
              <a:buClr>
                <a:schemeClr val="accent3"/>
              </a:buClr>
              <a:buSzPct val="100000"/>
              <a:buFont typeface="Arial"/>
              <a:buChar char="•"/>
              <a:defRPr b="0" i="0" sz="1800" u="none" cap="none" strike="noStrike">
                <a:solidFill>
                  <a:schemeClr val="lt1"/>
                </a:solidFill>
                <a:latin typeface="Questrial"/>
                <a:ea typeface="Questrial"/>
                <a:cs typeface="Questrial"/>
                <a:sym typeface="Questrial"/>
              </a:defRPr>
            </a:lvl4pPr>
            <a:lvl5pPr indent="-129539" lvl="4" marL="1463040" marR="0" rtl="0" algn="l">
              <a:spcBef>
                <a:spcPts val="320"/>
              </a:spcBef>
              <a:buClr>
                <a:schemeClr val="accent4"/>
              </a:buClr>
              <a:buSzPct val="100000"/>
              <a:buFont typeface="Arial"/>
              <a:buChar char="•"/>
              <a:defRPr b="0" i="0" sz="1600" u="none" cap="none" strike="noStrike">
                <a:solidFill>
                  <a:schemeClr val="lt2"/>
                </a:solidFill>
                <a:latin typeface="Questrial"/>
                <a:ea typeface="Questrial"/>
                <a:cs typeface="Questrial"/>
                <a:sym typeface="Questrial"/>
              </a:defRPr>
            </a:lvl5pPr>
            <a:lvl6pPr indent="-91439" lvl="5" marL="1691640" marR="0" rtl="0" algn="l">
              <a:spcBef>
                <a:spcPts val="320"/>
              </a:spcBef>
              <a:buClr>
                <a:schemeClr val="accent5"/>
              </a:buClr>
              <a:buSzPct val="100000"/>
              <a:buFont typeface="Arial"/>
              <a:buChar char="•"/>
              <a:defRPr b="0" i="0" sz="1600" u="none" cap="none" strike="noStrike">
                <a:solidFill>
                  <a:schemeClr val="lt1"/>
                </a:solidFill>
                <a:latin typeface="Questrial"/>
                <a:ea typeface="Questrial"/>
                <a:cs typeface="Questrial"/>
                <a:sym typeface="Questrial"/>
              </a:defRPr>
            </a:lvl6pPr>
            <a:lvl7pPr indent="-91439" lvl="6" marL="19202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7pPr>
            <a:lvl8pPr indent="-91439" lvl="7" marL="2148840" marR="0" rtl="0" algn="l">
              <a:spcBef>
                <a:spcPts val="320"/>
              </a:spcBef>
              <a:buClr>
                <a:schemeClr val="accent3"/>
              </a:buClr>
              <a:buSzPct val="100000"/>
              <a:buFont typeface="Arial"/>
              <a:buChar char="•"/>
              <a:defRPr b="0" i="0" sz="1600" u="none" cap="none" strike="noStrike">
                <a:solidFill>
                  <a:schemeClr val="lt1"/>
                </a:solidFill>
                <a:latin typeface="Questrial"/>
                <a:ea typeface="Questrial"/>
                <a:cs typeface="Questrial"/>
                <a:sym typeface="Questrial"/>
              </a:defRPr>
            </a:lvl8pPr>
            <a:lvl9pPr indent="-91439" lvl="8" marL="23774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9pPr>
          </a:lstStyle>
          <a:p/>
        </p:txBody>
      </p:sp>
      <p:sp>
        <p:nvSpPr>
          <p:cNvPr id="262" name="Shape 262"/>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63" name="Shape 263"/>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64" name="Shape 264"/>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bg>
      <p:bgPr>
        <a:gradFill>
          <a:gsLst>
            <a:gs pos="0">
              <a:srgbClr val="FBFBFB"/>
            </a:gs>
            <a:gs pos="100000">
              <a:srgbClr val="9E9E9E"/>
            </a:gs>
          </a:gsLst>
          <a:path path="circle">
            <a:fillToRect b="100%" r="100%"/>
          </a:path>
          <a:tileRect l="-100%" t="-100%"/>
        </a:gradFill>
      </p:bgPr>
    </p:bg>
    <p:spTree>
      <p:nvGrpSpPr>
        <p:cNvPr id="272" name="Shape 272"/>
        <p:cNvGrpSpPr/>
        <p:nvPr/>
      </p:nvGrpSpPr>
      <p:grpSpPr>
        <a:xfrm>
          <a:off x="0" y="0"/>
          <a:ext cx="0" cy="0"/>
          <a:chOff x="0" y="0"/>
          <a:chExt cx="0" cy="0"/>
        </a:xfrm>
      </p:grpSpPr>
      <p:grpSp>
        <p:nvGrpSpPr>
          <p:cNvPr id="273" name="Shape 273"/>
          <p:cNvGrpSpPr/>
          <p:nvPr/>
        </p:nvGrpSpPr>
        <p:grpSpPr>
          <a:xfrm>
            <a:off x="0" y="-30478"/>
            <a:ext cx="9067800" cy="4846320"/>
            <a:chOff x="0" y="-30477"/>
            <a:chExt cx="9067800" cy="4526277"/>
          </a:xfrm>
        </p:grpSpPr>
        <p:cxnSp>
          <p:nvCxnSpPr>
            <p:cNvPr id="274" name="Shape 274"/>
            <p:cNvCxnSpPr/>
            <p:nvPr/>
          </p:nvCxnSpPr>
          <p:spPr>
            <a:xfrm flipH="1" rot="-5400000">
              <a:off x="-27166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275" name="Shape 275"/>
            <p:cNvCxnSpPr/>
            <p:nvPr/>
          </p:nvCxnSpPr>
          <p:spPr>
            <a:xfrm flipH="1" rot="-5400000">
              <a:off x="-46216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276" name="Shape 276"/>
            <p:cNvCxnSpPr/>
            <p:nvPr/>
          </p:nvCxnSpPr>
          <p:spPr>
            <a:xfrm rot="5400000">
              <a:off x="-30976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277" name="Shape 277"/>
            <p:cNvCxnSpPr/>
            <p:nvPr/>
          </p:nvCxnSpPr>
          <p:spPr>
            <a:xfrm rot="5400000">
              <a:off x="-2062365" y="2128112"/>
              <a:ext cx="4505731"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278" name="Shape 278"/>
            <p:cNvCxnSpPr/>
            <p:nvPr/>
          </p:nvCxnSpPr>
          <p:spPr>
            <a:xfrm flipH="1" rot="-5400000">
              <a:off x="-2138565" y="2128112"/>
              <a:ext cx="4505731" cy="228600"/>
            </a:xfrm>
            <a:prstGeom prst="straightConnector1">
              <a:avLst/>
            </a:prstGeom>
            <a:noFill/>
            <a:ln cap="flat" cmpd="sng" w="9525">
              <a:solidFill>
                <a:schemeClr val="accent1"/>
              </a:solidFill>
              <a:prstDash val="solid"/>
              <a:round/>
              <a:headEnd len="med" w="med" type="none"/>
              <a:tailEnd len="med" w="med" type="none"/>
            </a:ln>
          </p:spPr>
        </p:cxnSp>
        <p:cxnSp>
          <p:nvCxnSpPr>
            <p:cNvPr id="279" name="Shape 279"/>
            <p:cNvCxnSpPr/>
            <p:nvPr/>
          </p:nvCxnSpPr>
          <p:spPr>
            <a:xfrm flipH="1" rot="-5400000">
              <a:off x="-195465" y="1785212"/>
              <a:ext cx="4505731" cy="9144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280" name="Shape 280"/>
            <p:cNvCxnSpPr/>
            <p:nvPr/>
          </p:nvCxnSpPr>
          <p:spPr>
            <a:xfrm flipH="1" rot="-5400000">
              <a:off x="-1643265" y="2013812"/>
              <a:ext cx="4505731"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281" name="Shape 281"/>
            <p:cNvCxnSpPr/>
            <p:nvPr/>
          </p:nvCxnSpPr>
          <p:spPr>
            <a:xfrm rot="5400000">
              <a:off x="-1528964" y="2051912"/>
              <a:ext cx="4505731" cy="381000"/>
            </a:xfrm>
            <a:prstGeom prst="straightConnector1">
              <a:avLst/>
            </a:prstGeom>
            <a:noFill/>
            <a:ln cap="flat" cmpd="sng" w="12700">
              <a:solidFill>
                <a:schemeClr val="accent1"/>
              </a:solidFill>
              <a:prstDash val="solid"/>
              <a:round/>
              <a:headEnd len="med" w="med" type="none"/>
              <a:tailEnd len="med" w="med" type="none"/>
            </a:ln>
          </p:spPr>
        </p:cxnSp>
        <p:cxnSp>
          <p:nvCxnSpPr>
            <p:cNvPr id="282" name="Shape 282"/>
            <p:cNvCxnSpPr/>
            <p:nvPr/>
          </p:nvCxnSpPr>
          <p:spPr>
            <a:xfrm flipH="1" rot="-5400000">
              <a:off x="-957465" y="2013812"/>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283" name="Shape 283"/>
            <p:cNvCxnSpPr/>
            <p:nvPr/>
          </p:nvCxnSpPr>
          <p:spPr>
            <a:xfrm flipH="1" rot="-5400000">
              <a:off x="-1948065" y="2090012"/>
              <a:ext cx="4505731" cy="304800"/>
            </a:xfrm>
            <a:prstGeom prst="straightConnector1">
              <a:avLst/>
            </a:prstGeom>
            <a:noFill/>
            <a:ln cap="flat" cmpd="sng" w="9525">
              <a:solidFill>
                <a:schemeClr val="accent1"/>
              </a:solidFill>
              <a:prstDash val="solid"/>
              <a:round/>
              <a:headEnd len="med" w="med" type="none"/>
              <a:tailEnd len="med" w="med" type="none"/>
            </a:ln>
          </p:spPr>
        </p:cxnSp>
        <p:cxnSp>
          <p:nvCxnSpPr>
            <p:cNvPr id="284" name="Shape 284"/>
            <p:cNvCxnSpPr/>
            <p:nvPr/>
          </p:nvCxnSpPr>
          <p:spPr>
            <a:xfrm flipH="1" rot="-5400000">
              <a:off x="-652664" y="2166211"/>
              <a:ext cx="4505731" cy="152401"/>
            </a:xfrm>
            <a:prstGeom prst="straightConnector1">
              <a:avLst/>
            </a:prstGeom>
            <a:noFill/>
            <a:ln cap="flat" cmpd="sng" w="57150">
              <a:solidFill>
                <a:schemeClr val="accent1">
                  <a:alpha val="29803"/>
                </a:schemeClr>
              </a:solidFill>
              <a:prstDash val="solid"/>
              <a:round/>
              <a:headEnd len="med" w="med" type="none"/>
              <a:tailEnd len="med" w="med" type="none"/>
            </a:ln>
          </p:spPr>
        </p:cxnSp>
        <p:cxnSp>
          <p:nvCxnSpPr>
            <p:cNvPr id="285" name="Shape 285"/>
            <p:cNvCxnSpPr/>
            <p:nvPr/>
          </p:nvCxnSpPr>
          <p:spPr>
            <a:xfrm flipH="1" rot="-5400000">
              <a:off x="-164326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286" name="Shape 286"/>
            <p:cNvCxnSpPr/>
            <p:nvPr/>
          </p:nvCxnSpPr>
          <p:spPr>
            <a:xfrm flipH="1" rot="-5400000">
              <a:off x="-1790700" y="2019300"/>
              <a:ext cx="4495800" cy="457200"/>
            </a:xfrm>
            <a:prstGeom prst="straightConnector1">
              <a:avLst/>
            </a:prstGeom>
            <a:noFill/>
            <a:ln cap="flat" cmpd="sng" w="15875">
              <a:solidFill>
                <a:schemeClr val="accent1"/>
              </a:solidFill>
              <a:prstDash val="solid"/>
              <a:round/>
              <a:headEnd len="med" w="med" type="none"/>
              <a:tailEnd len="med" w="med" type="none"/>
            </a:ln>
          </p:spPr>
        </p:cxnSp>
        <p:cxnSp>
          <p:nvCxnSpPr>
            <p:cNvPr id="287" name="Shape 287"/>
            <p:cNvCxnSpPr/>
            <p:nvPr/>
          </p:nvCxnSpPr>
          <p:spPr>
            <a:xfrm rot="5400000">
              <a:off x="-555510" y="1535657"/>
              <a:ext cx="4505731"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288" name="Shape 288"/>
            <p:cNvCxnSpPr/>
            <p:nvPr/>
          </p:nvCxnSpPr>
          <p:spPr>
            <a:xfrm rot="5400000">
              <a:off x="34087" y="2090964"/>
              <a:ext cx="4505731" cy="302895"/>
            </a:xfrm>
            <a:prstGeom prst="straightConnector1">
              <a:avLst/>
            </a:prstGeom>
            <a:noFill/>
            <a:ln cap="flat" cmpd="sng" w="9525">
              <a:solidFill>
                <a:schemeClr val="accent1"/>
              </a:solidFill>
              <a:prstDash val="solid"/>
              <a:round/>
              <a:headEnd len="med" w="med" type="none"/>
              <a:tailEnd len="med" w="med" type="none"/>
            </a:ln>
          </p:spPr>
        </p:cxnSp>
        <p:cxnSp>
          <p:nvCxnSpPr>
            <p:cNvPr id="289" name="Shape 289"/>
            <p:cNvCxnSpPr/>
            <p:nvPr/>
          </p:nvCxnSpPr>
          <p:spPr>
            <a:xfrm rot="5400000">
              <a:off x="261735" y="2090012"/>
              <a:ext cx="4505731" cy="304800"/>
            </a:xfrm>
            <a:prstGeom prst="straightConnector1">
              <a:avLst/>
            </a:prstGeom>
            <a:noFill/>
            <a:ln cap="flat" cmpd="sng" w="9525">
              <a:solidFill>
                <a:schemeClr val="accent1"/>
              </a:solidFill>
              <a:prstDash val="solid"/>
              <a:round/>
              <a:headEnd len="med" w="med" type="none"/>
              <a:tailEnd len="med" w="med" type="none"/>
            </a:ln>
          </p:spPr>
        </p:cxnSp>
        <p:cxnSp>
          <p:nvCxnSpPr>
            <p:cNvPr id="290" name="Shape 290"/>
            <p:cNvCxnSpPr/>
            <p:nvPr/>
          </p:nvCxnSpPr>
          <p:spPr>
            <a:xfrm rot="5400000">
              <a:off x="-679335" y="2040482"/>
              <a:ext cx="4505731" cy="403860"/>
            </a:xfrm>
            <a:prstGeom prst="straightConnector1">
              <a:avLst/>
            </a:prstGeom>
            <a:noFill/>
            <a:ln cap="flat" cmpd="sng" w="12700">
              <a:solidFill>
                <a:schemeClr val="accent1"/>
              </a:solidFill>
              <a:prstDash val="solid"/>
              <a:round/>
              <a:headEnd len="med" w="med" type="none"/>
              <a:tailEnd len="med" w="med" type="none"/>
            </a:ln>
          </p:spPr>
        </p:cxnSp>
        <p:cxnSp>
          <p:nvCxnSpPr>
            <p:cNvPr id="291" name="Shape 291"/>
            <p:cNvCxnSpPr/>
            <p:nvPr/>
          </p:nvCxnSpPr>
          <p:spPr>
            <a:xfrm flipH="1" rot="-5400000">
              <a:off x="-1467052" y="2066200"/>
              <a:ext cx="4505731" cy="352425"/>
            </a:xfrm>
            <a:prstGeom prst="straightConnector1">
              <a:avLst/>
            </a:prstGeom>
            <a:noFill/>
            <a:ln cap="flat" cmpd="sng" w="15875">
              <a:solidFill>
                <a:schemeClr val="accent1"/>
              </a:solidFill>
              <a:prstDash val="solid"/>
              <a:round/>
              <a:headEnd len="med" w="med" type="none"/>
              <a:tailEnd len="med" w="med" type="none"/>
            </a:ln>
          </p:spPr>
        </p:cxnSp>
        <p:cxnSp>
          <p:nvCxnSpPr>
            <p:cNvPr id="292" name="Shape 292"/>
            <p:cNvCxnSpPr/>
            <p:nvPr/>
          </p:nvCxnSpPr>
          <p:spPr>
            <a:xfrm flipH="1" rot="-5400000">
              <a:off x="-778395" y="2139542"/>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293" name="Shape 293"/>
            <p:cNvCxnSpPr/>
            <p:nvPr/>
          </p:nvCxnSpPr>
          <p:spPr>
            <a:xfrm flipH="1" rot="-5400000">
              <a:off x="-118606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294" name="Shape 294"/>
            <p:cNvCxnSpPr/>
            <p:nvPr/>
          </p:nvCxnSpPr>
          <p:spPr>
            <a:xfrm flipH="1" rot="-5400000">
              <a:off x="-95746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295" name="Shape 295"/>
            <p:cNvCxnSpPr/>
            <p:nvPr/>
          </p:nvCxnSpPr>
          <p:spPr>
            <a:xfrm flipH="1" rot="-5400000">
              <a:off x="22429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296" name="Shape 296"/>
            <p:cNvCxnSpPr/>
            <p:nvPr/>
          </p:nvCxnSpPr>
          <p:spPr>
            <a:xfrm flipH="1" rot="-5400000">
              <a:off x="205243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297" name="Shape 297"/>
            <p:cNvCxnSpPr/>
            <p:nvPr/>
          </p:nvCxnSpPr>
          <p:spPr>
            <a:xfrm rot="5400000">
              <a:off x="2204835" y="2051912"/>
              <a:ext cx="4505731" cy="3810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298" name="Shape 298"/>
            <p:cNvCxnSpPr/>
            <p:nvPr/>
          </p:nvCxnSpPr>
          <p:spPr>
            <a:xfrm rot="5400000">
              <a:off x="452235" y="2128112"/>
              <a:ext cx="4505731"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299" name="Shape 299"/>
            <p:cNvCxnSpPr/>
            <p:nvPr/>
          </p:nvCxnSpPr>
          <p:spPr>
            <a:xfrm flipH="1" rot="-5400000">
              <a:off x="376035" y="2128112"/>
              <a:ext cx="4505731" cy="228600"/>
            </a:xfrm>
            <a:prstGeom prst="straightConnector1">
              <a:avLst/>
            </a:prstGeom>
            <a:noFill/>
            <a:ln cap="flat" cmpd="sng" w="9525">
              <a:solidFill>
                <a:schemeClr val="accent1"/>
              </a:solidFill>
              <a:prstDash val="solid"/>
              <a:round/>
              <a:headEnd len="med" w="med" type="none"/>
              <a:tailEnd len="med" w="med" type="none"/>
            </a:ln>
          </p:spPr>
        </p:cxnSp>
        <p:cxnSp>
          <p:nvCxnSpPr>
            <p:cNvPr id="300" name="Shape 300"/>
            <p:cNvCxnSpPr/>
            <p:nvPr/>
          </p:nvCxnSpPr>
          <p:spPr>
            <a:xfrm rot="5400000">
              <a:off x="1023735" y="2242139"/>
              <a:ext cx="4505731" cy="1588"/>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301" name="Shape 301"/>
            <p:cNvCxnSpPr/>
            <p:nvPr/>
          </p:nvCxnSpPr>
          <p:spPr>
            <a:xfrm flipH="1" rot="-5400000">
              <a:off x="871335" y="2013812"/>
              <a:ext cx="4505731" cy="4572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302" name="Shape 302"/>
            <p:cNvCxnSpPr/>
            <p:nvPr/>
          </p:nvCxnSpPr>
          <p:spPr>
            <a:xfrm rot="5400000">
              <a:off x="985636" y="2051912"/>
              <a:ext cx="4505731" cy="381000"/>
            </a:xfrm>
            <a:prstGeom prst="straightConnector1">
              <a:avLst/>
            </a:prstGeom>
            <a:noFill/>
            <a:ln cap="flat" cmpd="sng" w="12700">
              <a:solidFill>
                <a:schemeClr val="accent1"/>
              </a:solidFill>
              <a:prstDash val="solid"/>
              <a:round/>
              <a:headEnd len="med" w="med" type="none"/>
              <a:tailEnd len="med" w="med" type="none"/>
            </a:ln>
          </p:spPr>
        </p:cxnSp>
        <p:cxnSp>
          <p:nvCxnSpPr>
            <p:cNvPr id="303" name="Shape 303"/>
            <p:cNvCxnSpPr/>
            <p:nvPr/>
          </p:nvCxnSpPr>
          <p:spPr>
            <a:xfrm flipH="1" rot="-5400000">
              <a:off x="1557135" y="2013812"/>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304" name="Shape 304"/>
            <p:cNvCxnSpPr/>
            <p:nvPr/>
          </p:nvCxnSpPr>
          <p:spPr>
            <a:xfrm flipH="1" rot="-5400000">
              <a:off x="566535" y="2090012"/>
              <a:ext cx="4505731" cy="304800"/>
            </a:xfrm>
            <a:prstGeom prst="straightConnector1">
              <a:avLst/>
            </a:prstGeom>
            <a:noFill/>
            <a:ln cap="flat" cmpd="sng" w="9525">
              <a:solidFill>
                <a:schemeClr val="accent1"/>
              </a:solidFill>
              <a:prstDash val="solid"/>
              <a:round/>
              <a:headEnd len="med" w="med" type="none"/>
              <a:tailEnd len="med" w="med" type="none"/>
            </a:ln>
          </p:spPr>
        </p:cxnSp>
        <p:cxnSp>
          <p:nvCxnSpPr>
            <p:cNvPr id="305" name="Shape 305"/>
            <p:cNvCxnSpPr/>
            <p:nvPr/>
          </p:nvCxnSpPr>
          <p:spPr>
            <a:xfrm flipH="1" rot="-5400000">
              <a:off x="1861936" y="2166211"/>
              <a:ext cx="4505731" cy="152401"/>
            </a:xfrm>
            <a:prstGeom prst="straightConnector1">
              <a:avLst/>
            </a:prstGeom>
            <a:noFill/>
            <a:ln cap="flat" cmpd="sng" w="9525">
              <a:solidFill>
                <a:schemeClr val="accent1"/>
              </a:solidFill>
              <a:prstDash val="solid"/>
              <a:round/>
              <a:headEnd len="med" w="med" type="none"/>
              <a:tailEnd len="med" w="med" type="none"/>
            </a:ln>
          </p:spPr>
        </p:cxnSp>
        <p:cxnSp>
          <p:nvCxnSpPr>
            <p:cNvPr id="306" name="Shape 306"/>
            <p:cNvCxnSpPr/>
            <p:nvPr/>
          </p:nvCxnSpPr>
          <p:spPr>
            <a:xfrm flipH="1" rot="-5400000">
              <a:off x="8713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307" name="Shape 307"/>
            <p:cNvCxnSpPr/>
            <p:nvPr/>
          </p:nvCxnSpPr>
          <p:spPr>
            <a:xfrm rot="5400000">
              <a:off x="147435" y="2128112"/>
              <a:ext cx="4505731" cy="228600"/>
            </a:xfrm>
            <a:prstGeom prst="straightConnector1">
              <a:avLst/>
            </a:prstGeom>
            <a:noFill/>
            <a:ln cap="flat" cmpd="sng" w="15875">
              <a:solidFill>
                <a:schemeClr val="accent1"/>
              </a:solidFill>
              <a:prstDash val="solid"/>
              <a:round/>
              <a:headEnd len="med" w="med" type="none"/>
              <a:tailEnd len="med" w="med" type="none"/>
            </a:ln>
          </p:spPr>
        </p:cxnSp>
        <p:cxnSp>
          <p:nvCxnSpPr>
            <p:cNvPr id="308" name="Shape 308"/>
            <p:cNvCxnSpPr/>
            <p:nvPr/>
          </p:nvCxnSpPr>
          <p:spPr>
            <a:xfrm rot="5400000">
              <a:off x="1959090" y="1535657"/>
              <a:ext cx="4505731"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309" name="Shape 309"/>
            <p:cNvCxnSpPr/>
            <p:nvPr/>
          </p:nvCxnSpPr>
          <p:spPr>
            <a:xfrm rot="5400000">
              <a:off x="2548687" y="2090964"/>
              <a:ext cx="4505731" cy="302895"/>
            </a:xfrm>
            <a:prstGeom prst="straightConnector1">
              <a:avLst/>
            </a:prstGeom>
            <a:noFill/>
            <a:ln cap="flat" cmpd="sng" w="9525">
              <a:solidFill>
                <a:schemeClr val="accent1"/>
              </a:solidFill>
              <a:prstDash val="solid"/>
              <a:round/>
              <a:headEnd len="med" w="med" type="none"/>
              <a:tailEnd len="med" w="med" type="none"/>
            </a:ln>
          </p:spPr>
        </p:cxnSp>
        <p:cxnSp>
          <p:nvCxnSpPr>
            <p:cNvPr id="310" name="Shape 310"/>
            <p:cNvCxnSpPr/>
            <p:nvPr/>
          </p:nvCxnSpPr>
          <p:spPr>
            <a:xfrm rot="5400000">
              <a:off x="27763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311" name="Shape 311"/>
            <p:cNvCxnSpPr/>
            <p:nvPr/>
          </p:nvCxnSpPr>
          <p:spPr>
            <a:xfrm rot="5400000">
              <a:off x="1835265" y="2040482"/>
              <a:ext cx="4505731" cy="403860"/>
            </a:xfrm>
            <a:prstGeom prst="straightConnector1">
              <a:avLst/>
            </a:prstGeom>
            <a:noFill/>
            <a:ln cap="flat" cmpd="sng" w="12700">
              <a:solidFill>
                <a:schemeClr val="accent1"/>
              </a:solidFill>
              <a:prstDash val="solid"/>
              <a:round/>
              <a:headEnd len="med" w="med" type="none"/>
              <a:tailEnd len="med" w="med" type="none"/>
            </a:ln>
          </p:spPr>
        </p:cxnSp>
        <p:cxnSp>
          <p:nvCxnSpPr>
            <p:cNvPr id="312" name="Shape 312"/>
            <p:cNvCxnSpPr/>
            <p:nvPr/>
          </p:nvCxnSpPr>
          <p:spPr>
            <a:xfrm flipH="1" rot="-5400000">
              <a:off x="1047548" y="2066200"/>
              <a:ext cx="4505731" cy="352425"/>
            </a:xfrm>
            <a:prstGeom prst="straightConnector1">
              <a:avLst/>
            </a:prstGeom>
            <a:noFill/>
            <a:ln cap="flat" cmpd="sng" w="15875">
              <a:solidFill>
                <a:schemeClr val="accent1"/>
              </a:solidFill>
              <a:prstDash val="solid"/>
              <a:round/>
              <a:headEnd len="med" w="med" type="none"/>
              <a:tailEnd len="med" w="med" type="none"/>
            </a:ln>
          </p:spPr>
        </p:cxnSp>
        <p:cxnSp>
          <p:nvCxnSpPr>
            <p:cNvPr id="313" name="Shape 313"/>
            <p:cNvCxnSpPr/>
            <p:nvPr/>
          </p:nvCxnSpPr>
          <p:spPr>
            <a:xfrm flipH="1" rot="-5400000">
              <a:off x="1736205" y="2139542"/>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314" name="Shape 314"/>
            <p:cNvCxnSpPr/>
            <p:nvPr/>
          </p:nvCxnSpPr>
          <p:spPr>
            <a:xfrm flipH="1" rot="-5400000">
              <a:off x="13285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315" name="Shape 315"/>
            <p:cNvCxnSpPr/>
            <p:nvPr/>
          </p:nvCxnSpPr>
          <p:spPr>
            <a:xfrm flipH="1" rot="-5400000">
              <a:off x="15571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316" name="Shape 316"/>
            <p:cNvCxnSpPr/>
            <p:nvPr/>
          </p:nvCxnSpPr>
          <p:spPr>
            <a:xfrm flipH="1" rot="-5400000">
              <a:off x="3919335" y="2166212"/>
              <a:ext cx="4505731" cy="152400"/>
            </a:xfrm>
            <a:prstGeom prst="straightConnector1">
              <a:avLst/>
            </a:prstGeom>
            <a:noFill/>
            <a:ln cap="flat" cmpd="sng" w="57150">
              <a:solidFill>
                <a:schemeClr val="accent1">
                  <a:alpha val="29803"/>
                </a:schemeClr>
              </a:solidFill>
              <a:prstDash val="solid"/>
              <a:round/>
              <a:headEnd len="med" w="med" type="none"/>
              <a:tailEnd len="med" w="med" type="none"/>
            </a:ln>
          </p:spPr>
        </p:cxnSp>
        <p:cxnSp>
          <p:nvCxnSpPr>
            <p:cNvPr id="317" name="Shape 317"/>
            <p:cNvCxnSpPr/>
            <p:nvPr/>
          </p:nvCxnSpPr>
          <p:spPr>
            <a:xfrm flipH="1" rot="-5400000">
              <a:off x="3271636"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318" name="Shape 318"/>
            <p:cNvCxnSpPr/>
            <p:nvPr/>
          </p:nvCxnSpPr>
          <p:spPr>
            <a:xfrm rot="5400000">
              <a:off x="388123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319" name="Shape 319"/>
            <p:cNvCxnSpPr/>
            <p:nvPr/>
          </p:nvCxnSpPr>
          <p:spPr>
            <a:xfrm rot="5400000">
              <a:off x="3004936" y="2090012"/>
              <a:ext cx="4505730" cy="3048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320" name="Shape 320"/>
            <p:cNvCxnSpPr/>
            <p:nvPr/>
          </p:nvCxnSpPr>
          <p:spPr>
            <a:xfrm flipH="1" rot="-5400000">
              <a:off x="2242935" y="2013813"/>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321" name="Shape 321"/>
            <p:cNvCxnSpPr/>
            <p:nvPr/>
          </p:nvCxnSpPr>
          <p:spPr>
            <a:xfrm flipH="1" rot="-5400000">
              <a:off x="3538336" y="2166212"/>
              <a:ext cx="4505731" cy="152401"/>
            </a:xfrm>
            <a:prstGeom prst="straightConnector1">
              <a:avLst/>
            </a:prstGeom>
            <a:noFill/>
            <a:ln cap="flat" cmpd="sng" w="9525">
              <a:solidFill>
                <a:schemeClr val="accent1"/>
              </a:solidFill>
              <a:prstDash val="solid"/>
              <a:round/>
              <a:headEnd len="med" w="med" type="none"/>
              <a:tailEnd len="med" w="med" type="none"/>
            </a:ln>
          </p:spPr>
        </p:cxnSp>
        <p:cxnSp>
          <p:nvCxnSpPr>
            <p:cNvPr id="322" name="Shape 322"/>
            <p:cNvCxnSpPr/>
            <p:nvPr/>
          </p:nvCxnSpPr>
          <p:spPr>
            <a:xfrm rot="5400000">
              <a:off x="3822180" y="1535657"/>
              <a:ext cx="4505731" cy="1413510"/>
            </a:xfrm>
            <a:prstGeom prst="straightConnector1">
              <a:avLst/>
            </a:prstGeom>
            <a:noFill/>
            <a:ln cap="flat" cmpd="sng" w="9525">
              <a:solidFill>
                <a:schemeClr val="accent1">
                  <a:alpha val="55686"/>
                </a:schemeClr>
              </a:solidFill>
              <a:prstDash val="solid"/>
              <a:round/>
              <a:headEnd len="med" w="med" type="none"/>
              <a:tailEnd len="med" w="med" type="none"/>
            </a:ln>
          </p:spPr>
        </p:cxnSp>
        <p:cxnSp>
          <p:nvCxnSpPr>
            <p:cNvPr id="323" name="Shape 323"/>
            <p:cNvCxnSpPr/>
            <p:nvPr/>
          </p:nvCxnSpPr>
          <p:spPr>
            <a:xfrm rot="5400000">
              <a:off x="4225087" y="2090965"/>
              <a:ext cx="4505731" cy="302895"/>
            </a:xfrm>
            <a:prstGeom prst="straightConnector1">
              <a:avLst/>
            </a:prstGeom>
            <a:noFill/>
            <a:ln cap="flat" cmpd="sng" w="9525">
              <a:solidFill>
                <a:schemeClr val="accent1"/>
              </a:solidFill>
              <a:prstDash val="solid"/>
              <a:round/>
              <a:headEnd len="med" w="med" type="none"/>
              <a:tailEnd len="med" w="med" type="none"/>
            </a:ln>
          </p:spPr>
        </p:cxnSp>
        <p:cxnSp>
          <p:nvCxnSpPr>
            <p:cNvPr id="324" name="Shape 324"/>
            <p:cNvCxnSpPr/>
            <p:nvPr/>
          </p:nvCxnSpPr>
          <p:spPr>
            <a:xfrm rot="5400000">
              <a:off x="4071735" y="2090012"/>
              <a:ext cx="4505731" cy="304800"/>
            </a:xfrm>
            <a:prstGeom prst="straightConnector1">
              <a:avLst/>
            </a:prstGeom>
            <a:noFill/>
            <a:ln cap="flat" cmpd="sng" w="9525">
              <a:solidFill>
                <a:schemeClr val="accent1"/>
              </a:solidFill>
              <a:prstDash val="solid"/>
              <a:round/>
              <a:headEnd len="med" w="med" type="none"/>
              <a:tailEnd len="med" w="med" type="none"/>
            </a:ln>
          </p:spPr>
        </p:cxnSp>
        <p:cxnSp>
          <p:nvCxnSpPr>
            <p:cNvPr id="325" name="Shape 325"/>
            <p:cNvCxnSpPr/>
            <p:nvPr/>
          </p:nvCxnSpPr>
          <p:spPr>
            <a:xfrm rot="5400000">
              <a:off x="3565005" y="2040482"/>
              <a:ext cx="4505731" cy="403860"/>
            </a:xfrm>
            <a:prstGeom prst="straightConnector1">
              <a:avLst/>
            </a:prstGeom>
            <a:noFill/>
            <a:ln cap="flat" cmpd="sng" w="12700">
              <a:solidFill>
                <a:schemeClr val="accent1"/>
              </a:solidFill>
              <a:prstDash val="solid"/>
              <a:round/>
              <a:headEnd len="med" w="med" type="none"/>
              <a:tailEnd len="med" w="med" type="none"/>
            </a:ln>
          </p:spPr>
        </p:cxnSp>
        <p:cxnSp>
          <p:nvCxnSpPr>
            <p:cNvPr id="326" name="Shape 326"/>
            <p:cNvCxnSpPr/>
            <p:nvPr/>
          </p:nvCxnSpPr>
          <p:spPr>
            <a:xfrm flipH="1" rot="-5400000">
              <a:off x="3412605" y="2139542"/>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327" name="Shape 327"/>
            <p:cNvCxnSpPr/>
            <p:nvPr/>
          </p:nvCxnSpPr>
          <p:spPr>
            <a:xfrm flipH="1" rot="-5400000">
              <a:off x="2928735" y="2166212"/>
              <a:ext cx="4505731" cy="152400"/>
            </a:xfrm>
            <a:prstGeom prst="straightConnector1">
              <a:avLst/>
            </a:prstGeom>
            <a:noFill/>
            <a:ln cap="flat" cmpd="sng" w="57150">
              <a:solidFill>
                <a:schemeClr val="accent1">
                  <a:alpha val="29803"/>
                </a:schemeClr>
              </a:solidFill>
              <a:prstDash val="solid"/>
              <a:round/>
              <a:headEnd len="med" w="med" type="none"/>
              <a:tailEnd len="med" w="med" type="none"/>
            </a:ln>
          </p:spPr>
        </p:cxnSp>
        <p:cxnSp>
          <p:nvCxnSpPr>
            <p:cNvPr id="328" name="Shape 328"/>
            <p:cNvCxnSpPr/>
            <p:nvPr/>
          </p:nvCxnSpPr>
          <p:spPr>
            <a:xfrm flipH="1" rot="-5400000">
              <a:off x="30811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329" name="Shape 329"/>
            <p:cNvCxnSpPr/>
            <p:nvPr/>
          </p:nvCxnSpPr>
          <p:spPr>
            <a:xfrm rot="5400000">
              <a:off x="4643235" y="2128112"/>
              <a:ext cx="4505731"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330" name="Shape 330"/>
            <p:cNvCxnSpPr/>
            <p:nvPr/>
          </p:nvCxnSpPr>
          <p:spPr>
            <a:xfrm flipH="1" rot="-5400000">
              <a:off x="4643234" y="2128112"/>
              <a:ext cx="4505731" cy="228600"/>
            </a:xfrm>
            <a:prstGeom prst="straightConnector1">
              <a:avLst/>
            </a:prstGeom>
            <a:noFill/>
            <a:ln cap="flat" cmpd="sng" w="9525">
              <a:solidFill>
                <a:schemeClr val="accent1"/>
              </a:solidFill>
              <a:prstDash val="solid"/>
              <a:round/>
              <a:headEnd len="med" w="med" type="none"/>
              <a:tailEnd len="med" w="med" type="none"/>
            </a:ln>
          </p:spPr>
        </p:cxnSp>
        <p:cxnSp>
          <p:nvCxnSpPr>
            <p:cNvPr id="331" name="Shape 331"/>
            <p:cNvCxnSpPr/>
            <p:nvPr/>
          </p:nvCxnSpPr>
          <p:spPr>
            <a:xfrm rot="5400000">
              <a:off x="5214735" y="2242140"/>
              <a:ext cx="4505731" cy="1588"/>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332" name="Shape 332"/>
            <p:cNvCxnSpPr/>
            <p:nvPr/>
          </p:nvCxnSpPr>
          <p:spPr>
            <a:xfrm flipH="1" rot="-5400000">
              <a:off x="5062335" y="2013812"/>
              <a:ext cx="4505731"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333" name="Shape 333"/>
            <p:cNvCxnSpPr/>
            <p:nvPr/>
          </p:nvCxnSpPr>
          <p:spPr>
            <a:xfrm rot="5400000">
              <a:off x="5176636" y="2051912"/>
              <a:ext cx="4505731" cy="381000"/>
            </a:xfrm>
            <a:prstGeom prst="straightConnector1">
              <a:avLst/>
            </a:prstGeom>
            <a:noFill/>
            <a:ln cap="flat" cmpd="sng" w="12700">
              <a:solidFill>
                <a:schemeClr val="accent1"/>
              </a:solidFill>
              <a:prstDash val="solid"/>
              <a:round/>
              <a:headEnd len="med" w="med" type="none"/>
              <a:tailEnd len="med" w="med" type="none"/>
            </a:ln>
          </p:spPr>
        </p:cxnSp>
        <p:cxnSp>
          <p:nvCxnSpPr>
            <p:cNvPr id="334" name="Shape 334"/>
            <p:cNvCxnSpPr/>
            <p:nvPr/>
          </p:nvCxnSpPr>
          <p:spPr>
            <a:xfrm flipH="1" rot="-5400000">
              <a:off x="5748135" y="2013813"/>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335" name="Shape 335"/>
            <p:cNvCxnSpPr/>
            <p:nvPr/>
          </p:nvCxnSpPr>
          <p:spPr>
            <a:xfrm flipH="1" rot="-5400000">
              <a:off x="49099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336" name="Shape 336"/>
            <p:cNvCxnSpPr/>
            <p:nvPr/>
          </p:nvCxnSpPr>
          <p:spPr>
            <a:xfrm rot="5400000">
              <a:off x="4795635" y="2128112"/>
              <a:ext cx="4505731" cy="228600"/>
            </a:xfrm>
            <a:prstGeom prst="straightConnector1">
              <a:avLst/>
            </a:prstGeom>
            <a:noFill/>
            <a:ln cap="flat" cmpd="sng" w="15875">
              <a:solidFill>
                <a:schemeClr val="accent1"/>
              </a:solidFill>
              <a:prstDash val="solid"/>
              <a:round/>
              <a:headEnd len="med" w="med" type="none"/>
              <a:tailEnd len="med" w="med" type="none"/>
            </a:ln>
          </p:spPr>
        </p:cxnSp>
        <p:cxnSp>
          <p:nvCxnSpPr>
            <p:cNvPr id="337" name="Shape 337"/>
            <p:cNvCxnSpPr/>
            <p:nvPr/>
          </p:nvCxnSpPr>
          <p:spPr>
            <a:xfrm flipH="1" rot="-5400000">
              <a:off x="5390948" y="2066200"/>
              <a:ext cx="4505731"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338" name="Shape 338"/>
            <p:cNvCxnSpPr/>
            <p:nvPr/>
          </p:nvCxnSpPr>
          <p:spPr>
            <a:xfrm flipH="1" rot="-5400000">
              <a:off x="5927205" y="2139542"/>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339" name="Shape 339"/>
            <p:cNvCxnSpPr/>
            <p:nvPr/>
          </p:nvCxnSpPr>
          <p:spPr>
            <a:xfrm flipH="1" rot="-5400000">
              <a:off x="55195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340" name="Shape 340"/>
            <p:cNvCxnSpPr/>
            <p:nvPr/>
          </p:nvCxnSpPr>
          <p:spPr>
            <a:xfrm flipH="1" rot="-5400000">
              <a:off x="57481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341" name="Shape 341"/>
            <p:cNvCxnSpPr/>
            <p:nvPr/>
          </p:nvCxnSpPr>
          <p:spPr>
            <a:xfrm flipH="1" rot="-5400000">
              <a:off x="6433935" y="2166213"/>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342" name="Shape 342"/>
            <p:cNvCxnSpPr/>
            <p:nvPr/>
          </p:nvCxnSpPr>
          <p:spPr>
            <a:xfrm flipH="1" rot="-5400000">
              <a:off x="6243435" y="2051913"/>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343" name="Shape 343"/>
            <p:cNvCxnSpPr/>
            <p:nvPr/>
          </p:nvCxnSpPr>
          <p:spPr>
            <a:xfrm rot="5400000">
              <a:off x="6395835" y="2051913"/>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344" name="Shape 344"/>
            <p:cNvCxnSpPr/>
            <p:nvPr/>
          </p:nvCxnSpPr>
          <p:spPr>
            <a:xfrm flipH="1" rot="-5400000">
              <a:off x="6052936" y="2166212"/>
              <a:ext cx="4505731" cy="152401"/>
            </a:xfrm>
            <a:prstGeom prst="straightConnector1">
              <a:avLst/>
            </a:prstGeom>
            <a:noFill/>
            <a:ln cap="flat" cmpd="sng" w="9525">
              <a:solidFill>
                <a:schemeClr val="accent1"/>
              </a:solidFill>
              <a:prstDash val="solid"/>
              <a:round/>
              <a:headEnd len="med" w="med" type="none"/>
              <a:tailEnd len="med" w="med" type="none"/>
            </a:ln>
          </p:spPr>
        </p:cxnSp>
        <p:cxnSp>
          <p:nvCxnSpPr>
            <p:cNvPr id="345" name="Shape 345"/>
            <p:cNvCxnSpPr/>
            <p:nvPr/>
          </p:nvCxnSpPr>
          <p:spPr>
            <a:xfrm rot="5400000">
              <a:off x="6709356" y="2136834"/>
              <a:ext cx="4525755" cy="191133"/>
            </a:xfrm>
            <a:prstGeom prst="straightConnector1">
              <a:avLst/>
            </a:prstGeom>
            <a:noFill/>
            <a:ln cap="flat" cmpd="sng" w="9525">
              <a:solidFill>
                <a:schemeClr val="accent1"/>
              </a:solidFill>
              <a:prstDash val="solid"/>
              <a:round/>
              <a:headEnd len="med" w="med" type="none"/>
              <a:tailEnd len="med" w="med" type="none"/>
            </a:ln>
          </p:spPr>
        </p:cxnSp>
        <p:cxnSp>
          <p:nvCxnSpPr>
            <p:cNvPr id="346" name="Shape 346"/>
            <p:cNvCxnSpPr/>
            <p:nvPr/>
          </p:nvCxnSpPr>
          <p:spPr>
            <a:xfrm rot="5400000">
              <a:off x="6026265" y="2040483"/>
              <a:ext cx="4505731" cy="40386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347" name="Shape 347"/>
            <p:cNvCxnSpPr/>
            <p:nvPr/>
          </p:nvCxnSpPr>
          <p:spPr>
            <a:xfrm flipH="1" rot="-5400000">
              <a:off x="5927205" y="2139543"/>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348" name="Shape 348"/>
            <p:cNvCxnSpPr/>
            <p:nvPr/>
          </p:nvCxnSpPr>
          <p:spPr>
            <a:xfrm rot="5400000">
              <a:off x="6738734" y="2242140"/>
              <a:ext cx="4505732" cy="1588"/>
            </a:xfrm>
            <a:prstGeom prst="straightConnector1">
              <a:avLst/>
            </a:prstGeom>
            <a:noFill/>
            <a:ln cap="flat" cmpd="sng" w="15875">
              <a:solidFill>
                <a:schemeClr val="accent1"/>
              </a:solidFill>
              <a:prstDash val="solid"/>
              <a:round/>
              <a:headEnd len="med" w="med" type="none"/>
              <a:tailEnd len="med" w="med" type="none"/>
            </a:ln>
          </p:spPr>
        </p:cxnSp>
        <p:cxnSp>
          <p:nvCxnSpPr>
            <p:cNvPr id="349" name="Shape 349"/>
            <p:cNvCxnSpPr/>
            <p:nvPr/>
          </p:nvCxnSpPr>
          <p:spPr>
            <a:xfrm rot="5400000">
              <a:off x="3728835" y="2204312"/>
              <a:ext cx="4505731" cy="76200"/>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350" name="Shape 350"/>
            <p:cNvCxnSpPr/>
            <p:nvPr/>
          </p:nvCxnSpPr>
          <p:spPr>
            <a:xfrm flipH="1" rot="-5400000">
              <a:off x="4224135" y="2166212"/>
              <a:ext cx="4505731" cy="1524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351" name="Shape 351"/>
            <p:cNvCxnSpPr/>
            <p:nvPr/>
          </p:nvCxnSpPr>
          <p:spPr>
            <a:xfrm flipH="1" rot="-5400000">
              <a:off x="4414635" y="2051912"/>
              <a:ext cx="4505731" cy="381000"/>
            </a:xfrm>
            <a:prstGeom prst="straightConnector1">
              <a:avLst/>
            </a:prstGeom>
            <a:noFill/>
            <a:ln cap="flat" cmpd="sng" w="19050">
              <a:solidFill>
                <a:schemeClr val="accent1">
                  <a:alpha val="57647"/>
                </a:schemeClr>
              </a:solidFill>
              <a:prstDash val="solid"/>
              <a:round/>
              <a:headEnd len="med" w="med" type="none"/>
              <a:tailEnd len="med" w="med" type="none"/>
            </a:ln>
          </p:spPr>
        </p:cxnSp>
        <p:cxnSp>
          <p:nvCxnSpPr>
            <p:cNvPr id="352" name="Shape 352"/>
            <p:cNvCxnSpPr/>
            <p:nvPr/>
          </p:nvCxnSpPr>
          <p:spPr>
            <a:xfrm rot="5400000">
              <a:off x="3309735" y="2090012"/>
              <a:ext cx="4505731" cy="3048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353" name="Shape 353"/>
            <p:cNvCxnSpPr/>
            <p:nvPr/>
          </p:nvCxnSpPr>
          <p:spPr>
            <a:xfrm flipH="1" rot="-5400000">
              <a:off x="4324148" y="2066200"/>
              <a:ext cx="4505731"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354" name="Shape 354"/>
            <p:cNvCxnSpPr/>
            <p:nvPr/>
          </p:nvCxnSpPr>
          <p:spPr>
            <a:xfrm rot="5400000">
              <a:off x="494803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355" name="Shape 355"/>
            <p:cNvCxnSpPr/>
            <p:nvPr/>
          </p:nvCxnSpPr>
          <p:spPr>
            <a:xfrm rot="5400000">
              <a:off x="5405235" y="1747112"/>
              <a:ext cx="4505731" cy="990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356" name="Shape 356"/>
            <p:cNvCxnSpPr/>
            <p:nvPr/>
          </p:nvCxnSpPr>
          <p:spPr>
            <a:xfrm flipH="1" rot="-5400000">
              <a:off x="2547735" y="2013814"/>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grpSp>
      <p:sp>
        <p:nvSpPr>
          <p:cNvPr id="357" name="Shape 357"/>
          <p:cNvSpPr/>
          <p:nvPr/>
        </p:nvSpPr>
        <p:spPr>
          <a:xfrm>
            <a:off x="0" y="4311168"/>
            <a:ext cx="9144000" cy="1905000"/>
          </a:xfrm>
          <a:prstGeom prst="rect">
            <a:avLst/>
          </a:prstGeom>
          <a:solidFill>
            <a:schemeClr val="accent1"/>
          </a:solidFill>
          <a:ln>
            <a:noFill/>
          </a:ln>
          <a:effectLst>
            <a:outerShdw blurRad="50800" rotWithShape="0" algn="tl" dir="2700000" dist="38100">
              <a:srgbClr val="000000">
                <a:alpha val="40000"/>
              </a:srgbClr>
            </a:outerShdw>
          </a:effectLst>
        </p:spPr>
        <p:txBody>
          <a:bodyPr anchorCtr="0" anchor="ctr" bIns="45700" lIns="91425" rIns="91425" wrap="square" tIns="45700">
            <a:noAutofit/>
          </a:bodyPr>
          <a:lstStyle/>
          <a:p>
            <a:pPr indent="0" lvl="0" marL="0" marR="0" rtl="0" algn="ctr">
              <a:spcBef>
                <a:spcPts val="0"/>
              </a:spcBef>
              <a:buSzPct val="25000"/>
              <a:buNone/>
            </a:pPr>
            <a:r>
              <a:t/>
            </a:r>
            <a:endParaRPr b="0" i="0" sz="1800" u="none" cap="none" strike="noStrike">
              <a:solidFill>
                <a:srgbClr val="FFFFFF"/>
              </a:solidFill>
              <a:latin typeface="Questrial"/>
              <a:ea typeface="Questrial"/>
              <a:cs typeface="Questrial"/>
              <a:sym typeface="Questrial"/>
            </a:endParaRPr>
          </a:p>
        </p:txBody>
      </p:sp>
      <p:cxnSp>
        <p:nvCxnSpPr>
          <p:cNvPr id="358" name="Shape 358"/>
          <p:cNvCxnSpPr/>
          <p:nvPr/>
        </p:nvCxnSpPr>
        <p:spPr>
          <a:xfrm>
            <a:off x="0" y="4387368"/>
            <a:ext cx="9144000" cy="1588"/>
          </a:xfrm>
          <a:prstGeom prst="straightConnector1">
            <a:avLst/>
          </a:prstGeom>
          <a:noFill/>
          <a:ln cap="flat" cmpd="sng" w="19050">
            <a:solidFill>
              <a:schemeClr val="accent2"/>
            </a:solidFill>
            <a:prstDash val="solid"/>
            <a:round/>
            <a:headEnd len="med" w="med" type="none"/>
            <a:tailEnd len="med" w="med" type="none"/>
          </a:ln>
        </p:spPr>
      </p:cxnSp>
      <p:cxnSp>
        <p:nvCxnSpPr>
          <p:cNvPr id="359" name="Shape 359"/>
          <p:cNvCxnSpPr/>
          <p:nvPr/>
        </p:nvCxnSpPr>
        <p:spPr>
          <a:xfrm>
            <a:off x="0" y="6138380"/>
            <a:ext cx="9144000" cy="1588"/>
          </a:xfrm>
          <a:prstGeom prst="straightConnector1">
            <a:avLst/>
          </a:prstGeom>
          <a:noFill/>
          <a:ln cap="flat" cmpd="sng" w="19050">
            <a:solidFill>
              <a:schemeClr val="accent2"/>
            </a:solidFill>
            <a:prstDash val="solid"/>
            <a:round/>
            <a:headEnd len="med" w="med" type="none"/>
            <a:tailEnd len="med" w="med" type="none"/>
          </a:ln>
        </p:spPr>
      </p:cxnSp>
      <p:sp>
        <p:nvSpPr>
          <p:cNvPr id="360" name="Shape 360"/>
          <p:cNvSpPr txBox="1"/>
          <p:nvPr>
            <p:ph idx="1" type="body"/>
          </p:nvPr>
        </p:nvSpPr>
        <p:spPr>
          <a:xfrm>
            <a:off x="457200" y="5621364"/>
            <a:ext cx="8305800" cy="414649"/>
          </a:xfrm>
          <a:prstGeom prst="rect">
            <a:avLst/>
          </a:prstGeom>
          <a:noFill/>
          <a:ln>
            <a:noFill/>
          </a:ln>
        </p:spPr>
        <p:txBody>
          <a:bodyPr anchorCtr="0" anchor="t" bIns="91425" lIns="91425" rIns="91425" wrap="square" tIns="91425"/>
          <a:lstStyle>
            <a:lvl1pPr indent="0" lvl="0" marL="0" marR="0" rtl="0" algn="l">
              <a:spcBef>
                <a:spcPts val="400"/>
              </a:spcBef>
              <a:buClr>
                <a:srgbClr val="FE2AD8"/>
              </a:buClr>
              <a:buSzPct val="120000"/>
              <a:buFont typeface="Arial"/>
              <a:buNone/>
              <a:defRPr b="0" i="0" sz="2000" u="none" cap="none" strike="noStrike">
                <a:solidFill>
                  <a:srgbClr val="FFFFFF"/>
                </a:solidFill>
                <a:latin typeface="Questrial"/>
                <a:ea typeface="Questrial"/>
                <a:cs typeface="Questrial"/>
                <a:sym typeface="Questrial"/>
              </a:defRPr>
            </a:lvl1pPr>
            <a:lvl2pPr indent="0" lvl="1" marL="457200" marR="0" rtl="0" algn="l">
              <a:spcBef>
                <a:spcPts val="360"/>
              </a:spcBef>
              <a:buClr>
                <a:srgbClr val="FE2AD8"/>
              </a:buClr>
              <a:buSzPct val="111111"/>
              <a:buFont typeface="Arial"/>
              <a:buNone/>
              <a:defRPr b="0" i="0" sz="1800" u="none" cap="none" strike="noStrike">
                <a:solidFill>
                  <a:srgbClr val="888888"/>
                </a:solidFill>
                <a:latin typeface="Questrial"/>
                <a:ea typeface="Questrial"/>
                <a:cs typeface="Questrial"/>
                <a:sym typeface="Questrial"/>
              </a:defRPr>
            </a:lvl2pPr>
            <a:lvl3pPr indent="0" lvl="2" marL="914400" marR="0" rtl="0" algn="l">
              <a:spcBef>
                <a:spcPts val="320"/>
              </a:spcBef>
              <a:buClr>
                <a:schemeClr val="accent2"/>
              </a:buClr>
              <a:buSzPct val="125000"/>
              <a:buFont typeface="Arial"/>
              <a:buNone/>
              <a:defRPr b="0" i="0" sz="1600" u="none" cap="none" strike="noStrike">
                <a:solidFill>
                  <a:srgbClr val="888888"/>
                </a:solidFill>
                <a:latin typeface="Questrial"/>
                <a:ea typeface="Questrial"/>
                <a:cs typeface="Questrial"/>
                <a:sym typeface="Questrial"/>
              </a:defRPr>
            </a:lvl3pPr>
            <a:lvl4pPr indent="0" lvl="3" marL="1371600" marR="0" rtl="0" algn="l">
              <a:spcBef>
                <a:spcPts val="280"/>
              </a:spcBef>
              <a:buClr>
                <a:schemeClr val="accent3"/>
              </a:buClr>
              <a:buSzPct val="128571"/>
              <a:buFont typeface="Arial"/>
              <a:buNone/>
              <a:defRPr b="0" i="0" sz="1400" u="none" cap="none" strike="noStrike">
                <a:solidFill>
                  <a:srgbClr val="888888"/>
                </a:solidFill>
                <a:latin typeface="Questrial"/>
                <a:ea typeface="Questrial"/>
                <a:cs typeface="Questrial"/>
                <a:sym typeface="Questrial"/>
              </a:defRPr>
            </a:lvl4pPr>
            <a:lvl5pPr indent="0" lvl="4" marL="1828800" marR="0" rtl="0" algn="l">
              <a:spcBef>
                <a:spcPts val="280"/>
              </a:spcBef>
              <a:buClr>
                <a:schemeClr val="accent4"/>
              </a:buClr>
              <a:buSzPct val="114285"/>
              <a:buFont typeface="Arial"/>
              <a:buNone/>
              <a:defRPr b="0" i="0" sz="1400" u="none" cap="none" strike="noStrike">
                <a:solidFill>
                  <a:srgbClr val="888888"/>
                </a:solidFill>
                <a:latin typeface="Questrial"/>
                <a:ea typeface="Questrial"/>
                <a:cs typeface="Questrial"/>
                <a:sym typeface="Questrial"/>
              </a:defRPr>
            </a:lvl5pPr>
            <a:lvl6pPr indent="0" lvl="5" marL="2286000" marR="0" rtl="0" algn="l">
              <a:spcBef>
                <a:spcPts val="280"/>
              </a:spcBef>
              <a:buClr>
                <a:schemeClr val="accent5"/>
              </a:buClr>
              <a:buSzPct val="114285"/>
              <a:buFont typeface="Arial"/>
              <a:buNone/>
              <a:defRPr b="0" i="0" sz="1400" u="none" cap="none" strike="noStrike">
                <a:solidFill>
                  <a:srgbClr val="888888"/>
                </a:solidFill>
                <a:latin typeface="Questrial"/>
                <a:ea typeface="Questrial"/>
                <a:cs typeface="Questrial"/>
                <a:sym typeface="Questrial"/>
              </a:defRPr>
            </a:lvl6pPr>
            <a:lvl7pPr indent="0" lvl="6" marL="2743200" marR="0" rtl="0" algn="l">
              <a:spcBef>
                <a:spcPts val="280"/>
              </a:spcBef>
              <a:buClr>
                <a:schemeClr val="accent6"/>
              </a:buClr>
              <a:buSzPct val="114285"/>
              <a:buFont typeface="Arial"/>
              <a:buNone/>
              <a:defRPr b="0" i="0" sz="1400" u="none" cap="none" strike="noStrike">
                <a:solidFill>
                  <a:srgbClr val="888888"/>
                </a:solidFill>
                <a:latin typeface="Questrial"/>
                <a:ea typeface="Questrial"/>
                <a:cs typeface="Questrial"/>
                <a:sym typeface="Questrial"/>
              </a:defRPr>
            </a:lvl7pPr>
            <a:lvl8pPr indent="0" lvl="7" marL="3200400" marR="0" rtl="0" algn="l">
              <a:spcBef>
                <a:spcPts val="280"/>
              </a:spcBef>
              <a:buClr>
                <a:schemeClr val="accent3"/>
              </a:buClr>
              <a:buSzPct val="114285"/>
              <a:buFont typeface="Arial"/>
              <a:buNone/>
              <a:defRPr b="0" i="0" sz="1400" u="none" cap="none" strike="noStrike">
                <a:solidFill>
                  <a:srgbClr val="888888"/>
                </a:solidFill>
                <a:latin typeface="Questrial"/>
                <a:ea typeface="Questrial"/>
                <a:cs typeface="Questrial"/>
                <a:sym typeface="Questrial"/>
              </a:defRPr>
            </a:lvl8pPr>
            <a:lvl9pPr indent="0" lvl="8" marL="3657600" marR="0" rtl="0" algn="l">
              <a:spcBef>
                <a:spcPts val="280"/>
              </a:spcBef>
              <a:buClr>
                <a:schemeClr val="accent6"/>
              </a:buClr>
              <a:buSzPct val="114285"/>
              <a:buFont typeface="Arial"/>
              <a:buNone/>
              <a:defRPr b="0" i="0" sz="1400" u="none" cap="none" strike="noStrike">
                <a:solidFill>
                  <a:srgbClr val="888888"/>
                </a:solidFill>
                <a:latin typeface="Questrial"/>
                <a:ea typeface="Questrial"/>
                <a:cs typeface="Questrial"/>
                <a:sym typeface="Questrial"/>
              </a:defRPr>
            </a:lvl9pPr>
          </a:lstStyle>
          <a:p/>
        </p:txBody>
      </p:sp>
      <p:sp>
        <p:nvSpPr>
          <p:cNvPr id="361" name="Shape 361"/>
          <p:cNvSpPr txBox="1"/>
          <p:nvPr>
            <p:ph type="title"/>
          </p:nvPr>
        </p:nvSpPr>
        <p:spPr>
          <a:xfrm>
            <a:off x="457200" y="4463568"/>
            <a:ext cx="8305800" cy="11430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362" name="Shape 362"/>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dk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dk1"/>
                </a:solidFill>
                <a:latin typeface="Questrial"/>
                <a:ea typeface="Questrial"/>
                <a:cs typeface="Questrial"/>
                <a:sym typeface="Questrial"/>
              </a:defRPr>
            </a:lvl9pPr>
          </a:lstStyle>
          <a:p/>
        </p:txBody>
      </p:sp>
      <p:sp>
        <p:nvSpPr>
          <p:cNvPr id="363" name="Shape 363"/>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dk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dk1"/>
                </a:solidFill>
                <a:latin typeface="Questrial"/>
                <a:ea typeface="Questrial"/>
                <a:cs typeface="Questrial"/>
                <a:sym typeface="Questrial"/>
              </a:defRPr>
            </a:lvl9pPr>
          </a:lstStyle>
          <a:p/>
        </p:txBody>
      </p:sp>
      <p:sp>
        <p:nvSpPr>
          <p:cNvPr id="364" name="Shape 364"/>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Questrial"/>
                <a:ea typeface="Questrial"/>
                <a:cs typeface="Questrial"/>
                <a:sym typeface="Quest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107" name="Shape 107"/>
        <p:cNvGrpSpPr/>
        <p:nvPr/>
      </p:nvGrpSpPr>
      <p:grpSpPr>
        <a:xfrm>
          <a:off x="0" y="0"/>
          <a:ext cx="0" cy="0"/>
          <a:chOff x="0" y="0"/>
          <a:chExt cx="0" cy="0"/>
        </a:xfrm>
      </p:grpSpPr>
      <p:sp>
        <p:nvSpPr>
          <p:cNvPr id="108" name="Shape 108"/>
          <p:cNvSpPr txBox="1"/>
          <p:nvPr>
            <p:ph type="title"/>
          </p:nvPr>
        </p:nvSpPr>
        <p:spPr>
          <a:xfrm>
            <a:off x="457200" y="274638"/>
            <a:ext cx="8229600" cy="11430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109" name="Shape 109"/>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21920" lvl="0" marL="274320" marR="0" rtl="0" algn="l">
              <a:spcBef>
                <a:spcPts val="480"/>
              </a:spcBef>
              <a:buClr>
                <a:srgbClr val="FE2AD8"/>
              </a:buClr>
              <a:buSzPct val="100000"/>
              <a:buFont typeface="Arial"/>
              <a:buChar char="•"/>
              <a:defRPr b="0" i="0" sz="2400" u="none" cap="none" strike="noStrike">
                <a:solidFill>
                  <a:schemeClr val="lt2"/>
                </a:solidFill>
                <a:latin typeface="Questrial"/>
                <a:ea typeface="Questrial"/>
                <a:cs typeface="Questrial"/>
                <a:sym typeface="Questrial"/>
              </a:defRPr>
            </a:lvl1pPr>
            <a:lvl2pPr indent="-66040" lvl="1" marL="548640" marR="0" rtl="0" algn="l">
              <a:spcBef>
                <a:spcPts val="400"/>
              </a:spcBef>
              <a:buClr>
                <a:srgbClr val="FE2AD8"/>
              </a:buClr>
              <a:buSzPct val="100000"/>
              <a:buFont typeface="Arial"/>
              <a:buChar char="•"/>
              <a:defRPr b="0" i="0" sz="2000" u="none" cap="none" strike="noStrike">
                <a:solidFill>
                  <a:schemeClr val="lt1"/>
                </a:solidFill>
                <a:latin typeface="Questrial"/>
                <a:ea typeface="Questrial"/>
                <a:cs typeface="Questrial"/>
                <a:sym typeface="Questrial"/>
              </a:defRPr>
            </a:lvl2pPr>
            <a:lvl3pPr indent="-101600" lvl="2" marL="914400" marR="0" rtl="0" algn="l">
              <a:spcBef>
                <a:spcPts val="400"/>
              </a:spcBef>
              <a:buClr>
                <a:schemeClr val="accent2"/>
              </a:buClr>
              <a:buSzPct val="100000"/>
              <a:buFont typeface="Arial"/>
              <a:buChar char="•"/>
              <a:defRPr b="0" i="0" sz="2000" u="none" cap="none" strike="noStrike">
                <a:solidFill>
                  <a:schemeClr val="lt2"/>
                </a:solidFill>
                <a:latin typeface="Questrial"/>
                <a:ea typeface="Questrial"/>
                <a:cs typeface="Questrial"/>
                <a:sym typeface="Questrial"/>
              </a:defRPr>
            </a:lvl3pPr>
            <a:lvl4pPr indent="-121919" lvl="3" marL="1188720" marR="0" rtl="0" algn="l">
              <a:spcBef>
                <a:spcPts val="360"/>
              </a:spcBef>
              <a:buClr>
                <a:schemeClr val="accent3"/>
              </a:buClr>
              <a:buSzPct val="100000"/>
              <a:buFont typeface="Arial"/>
              <a:buChar char="•"/>
              <a:defRPr b="0" i="0" sz="1800" u="none" cap="none" strike="noStrike">
                <a:solidFill>
                  <a:schemeClr val="lt1"/>
                </a:solidFill>
                <a:latin typeface="Questrial"/>
                <a:ea typeface="Questrial"/>
                <a:cs typeface="Questrial"/>
                <a:sym typeface="Questrial"/>
              </a:defRPr>
            </a:lvl4pPr>
            <a:lvl5pPr indent="-129539" lvl="4" marL="1463040" marR="0" rtl="0" algn="l">
              <a:spcBef>
                <a:spcPts val="320"/>
              </a:spcBef>
              <a:buClr>
                <a:schemeClr val="accent4"/>
              </a:buClr>
              <a:buSzPct val="100000"/>
              <a:buFont typeface="Arial"/>
              <a:buChar char="•"/>
              <a:defRPr b="0" i="0" sz="1600" u="none" cap="none" strike="noStrike">
                <a:solidFill>
                  <a:schemeClr val="lt2"/>
                </a:solidFill>
                <a:latin typeface="Questrial"/>
                <a:ea typeface="Questrial"/>
                <a:cs typeface="Questrial"/>
                <a:sym typeface="Questrial"/>
              </a:defRPr>
            </a:lvl5pPr>
            <a:lvl6pPr indent="-91439" lvl="5" marL="1691640" marR="0" rtl="0" algn="l">
              <a:spcBef>
                <a:spcPts val="320"/>
              </a:spcBef>
              <a:buClr>
                <a:schemeClr val="accent5"/>
              </a:buClr>
              <a:buSzPct val="100000"/>
              <a:buFont typeface="Arial"/>
              <a:buChar char="•"/>
              <a:defRPr b="0" i="0" sz="1600" u="none" cap="none" strike="noStrike">
                <a:solidFill>
                  <a:schemeClr val="lt1"/>
                </a:solidFill>
                <a:latin typeface="Questrial"/>
                <a:ea typeface="Questrial"/>
                <a:cs typeface="Questrial"/>
                <a:sym typeface="Questrial"/>
              </a:defRPr>
            </a:lvl6pPr>
            <a:lvl7pPr indent="-91439" lvl="6" marL="19202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7pPr>
            <a:lvl8pPr indent="-91439" lvl="7" marL="2148840" marR="0" rtl="0" algn="l">
              <a:spcBef>
                <a:spcPts val="320"/>
              </a:spcBef>
              <a:buClr>
                <a:schemeClr val="accent3"/>
              </a:buClr>
              <a:buSzPct val="100000"/>
              <a:buFont typeface="Arial"/>
              <a:buChar char="•"/>
              <a:defRPr b="0" i="0" sz="1600" u="none" cap="none" strike="noStrike">
                <a:solidFill>
                  <a:schemeClr val="lt1"/>
                </a:solidFill>
                <a:latin typeface="Questrial"/>
                <a:ea typeface="Questrial"/>
                <a:cs typeface="Questrial"/>
                <a:sym typeface="Questrial"/>
              </a:defRPr>
            </a:lvl8pPr>
            <a:lvl9pPr indent="-91439" lvl="8" marL="23774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9pPr>
          </a:lstStyle>
          <a:p/>
        </p:txBody>
      </p:sp>
      <p:sp>
        <p:nvSpPr>
          <p:cNvPr id="110" name="Shape 110"/>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111" name="Shape 111"/>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112" name="Shape 112"/>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secHead">
  <p:cSld name="Section Header">
    <p:bg>
      <p:bgPr>
        <a:gradFill>
          <a:gsLst>
            <a:gs pos="0">
              <a:srgbClr val="FBFBFB"/>
            </a:gs>
            <a:gs pos="100000">
              <a:srgbClr val="9E9E9E"/>
            </a:gs>
          </a:gsLst>
          <a:path path="circle">
            <a:fillToRect b="100%" r="100%"/>
          </a:path>
          <a:tileRect l="-100%" t="-100%"/>
        </a:gradFill>
      </p:bgPr>
    </p:bg>
    <p:spTree>
      <p:nvGrpSpPr>
        <p:cNvPr id="113" name="Shape 113"/>
        <p:cNvGrpSpPr/>
        <p:nvPr/>
      </p:nvGrpSpPr>
      <p:grpSpPr>
        <a:xfrm>
          <a:off x="0" y="0"/>
          <a:ext cx="0" cy="0"/>
          <a:chOff x="0" y="0"/>
          <a:chExt cx="0" cy="0"/>
        </a:xfrm>
      </p:grpSpPr>
      <p:grpSp>
        <p:nvGrpSpPr>
          <p:cNvPr id="114" name="Shape 114"/>
          <p:cNvGrpSpPr/>
          <p:nvPr/>
        </p:nvGrpSpPr>
        <p:grpSpPr>
          <a:xfrm>
            <a:off x="0" y="-30478"/>
            <a:ext cx="9067800" cy="4846320"/>
            <a:chOff x="0" y="-30477"/>
            <a:chExt cx="9067800" cy="4526277"/>
          </a:xfrm>
        </p:grpSpPr>
        <p:cxnSp>
          <p:nvCxnSpPr>
            <p:cNvPr id="115" name="Shape 115"/>
            <p:cNvCxnSpPr/>
            <p:nvPr/>
          </p:nvCxnSpPr>
          <p:spPr>
            <a:xfrm flipH="1" rot="-5400000">
              <a:off x="-27166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16" name="Shape 116"/>
            <p:cNvCxnSpPr/>
            <p:nvPr/>
          </p:nvCxnSpPr>
          <p:spPr>
            <a:xfrm flipH="1" rot="-5400000">
              <a:off x="-46216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117" name="Shape 117"/>
            <p:cNvCxnSpPr/>
            <p:nvPr/>
          </p:nvCxnSpPr>
          <p:spPr>
            <a:xfrm rot="5400000">
              <a:off x="-30976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118" name="Shape 118"/>
            <p:cNvCxnSpPr/>
            <p:nvPr/>
          </p:nvCxnSpPr>
          <p:spPr>
            <a:xfrm rot="5400000">
              <a:off x="-2062365" y="2128112"/>
              <a:ext cx="4505731"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19" name="Shape 119"/>
            <p:cNvCxnSpPr/>
            <p:nvPr/>
          </p:nvCxnSpPr>
          <p:spPr>
            <a:xfrm flipH="1" rot="-5400000">
              <a:off x="-2138565" y="2128112"/>
              <a:ext cx="4505731" cy="228600"/>
            </a:xfrm>
            <a:prstGeom prst="straightConnector1">
              <a:avLst/>
            </a:prstGeom>
            <a:noFill/>
            <a:ln cap="flat" cmpd="sng" w="9525">
              <a:solidFill>
                <a:schemeClr val="accent1"/>
              </a:solidFill>
              <a:prstDash val="solid"/>
              <a:round/>
              <a:headEnd len="med" w="med" type="none"/>
              <a:tailEnd len="med" w="med" type="none"/>
            </a:ln>
          </p:spPr>
        </p:cxnSp>
        <p:cxnSp>
          <p:nvCxnSpPr>
            <p:cNvPr id="120" name="Shape 120"/>
            <p:cNvCxnSpPr/>
            <p:nvPr/>
          </p:nvCxnSpPr>
          <p:spPr>
            <a:xfrm flipH="1" rot="-5400000">
              <a:off x="-195465" y="1785212"/>
              <a:ext cx="4505731" cy="9144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21" name="Shape 121"/>
            <p:cNvCxnSpPr/>
            <p:nvPr/>
          </p:nvCxnSpPr>
          <p:spPr>
            <a:xfrm flipH="1" rot="-5400000">
              <a:off x="-1643265" y="2013812"/>
              <a:ext cx="4505731"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122" name="Shape 122"/>
            <p:cNvCxnSpPr/>
            <p:nvPr/>
          </p:nvCxnSpPr>
          <p:spPr>
            <a:xfrm rot="5400000">
              <a:off x="-1528964" y="2051912"/>
              <a:ext cx="4505731" cy="381000"/>
            </a:xfrm>
            <a:prstGeom prst="straightConnector1">
              <a:avLst/>
            </a:prstGeom>
            <a:noFill/>
            <a:ln cap="flat" cmpd="sng" w="12700">
              <a:solidFill>
                <a:schemeClr val="accent1"/>
              </a:solidFill>
              <a:prstDash val="solid"/>
              <a:round/>
              <a:headEnd len="med" w="med" type="none"/>
              <a:tailEnd len="med" w="med" type="none"/>
            </a:ln>
          </p:spPr>
        </p:cxnSp>
        <p:cxnSp>
          <p:nvCxnSpPr>
            <p:cNvPr id="123" name="Shape 123"/>
            <p:cNvCxnSpPr/>
            <p:nvPr/>
          </p:nvCxnSpPr>
          <p:spPr>
            <a:xfrm flipH="1" rot="-5400000">
              <a:off x="-957465" y="2013812"/>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24" name="Shape 124"/>
            <p:cNvCxnSpPr/>
            <p:nvPr/>
          </p:nvCxnSpPr>
          <p:spPr>
            <a:xfrm flipH="1" rot="-5400000">
              <a:off x="-1948065" y="2090012"/>
              <a:ext cx="4505731" cy="304800"/>
            </a:xfrm>
            <a:prstGeom prst="straightConnector1">
              <a:avLst/>
            </a:prstGeom>
            <a:noFill/>
            <a:ln cap="flat" cmpd="sng" w="9525">
              <a:solidFill>
                <a:schemeClr val="accent1"/>
              </a:solidFill>
              <a:prstDash val="solid"/>
              <a:round/>
              <a:headEnd len="med" w="med" type="none"/>
              <a:tailEnd len="med" w="med" type="none"/>
            </a:ln>
          </p:spPr>
        </p:cxnSp>
        <p:cxnSp>
          <p:nvCxnSpPr>
            <p:cNvPr id="125" name="Shape 125"/>
            <p:cNvCxnSpPr/>
            <p:nvPr/>
          </p:nvCxnSpPr>
          <p:spPr>
            <a:xfrm flipH="1" rot="-5400000">
              <a:off x="-652664" y="2166211"/>
              <a:ext cx="4505731" cy="152401"/>
            </a:xfrm>
            <a:prstGeom prst="straightConnector1">
              <a:avLst/>
            </a:prstGeom>
            <a:noFill/>
            <a:ln cap="flat" cmpd="sng" w="57150">
              <a:solidFill>
                <a:schemeClr val="accent1">
                  <a:alpha val="29803"/>
                </a:schemeClr>
              </a:solidFill>
              <a:prstDash val="solid"/>
              <a:round/>
              <a:headEnd len="med" w="med" type="none"/>
              <a:tailEnd len="med" w="med" type="none"/>
            </a:ln>
          </p:spPr>
        </p:cxnSp>
        <p:cxnSp>
          <p:nvCxnSpPr>
            <p:cNvPr id="126" name="Shape 126"/>
            <p:cNvCxnSpPr/>
            <p:nvPr/>
          </p:nvCxnSpPr>
          <p:spPr>
            <a:xfrm flipH="1" rot="-5400000">
              <a:off x="-164326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27" name="Shape 127"/>
            <p:cNvCxnSpPr/>
            <p:nvPr/>
          </p:nvCxnSpPr>
          <p:spPr>
            <a:xfrm flipH="1" rot="-5400000">
              <a:off x="-1790700" y="2019300"/>
              <a:ext cx="4495800" cy="457200"/>
            </a:xfrm>
            <a:prstGeom prst="straightConnector1">
              <a:avLst/>
            </a:prstGeom>
            <a:noFill/>
            <a:ln cap="flat" cmpd="sng" w="15875">
              <a:solidFill>
                <a:schemeClr val="accent1"/>
              </a:solidFill>
              <a:prstDash val="solid"/>
              <a:round/>
              <a:headEnd len="med" w="med" type="none"/>
              <a:tailEnd len="med" w="med" type="none"/>
            </a:ln>
          </p:spPr>
        </p:cxnSp>
        <p:cxnSp>
          <p:nvCxnSpPr>
            <p:cNvPr id="128" name="Shape 128"/>
            <p:cNvCxnSpPr/>
            <p:nvPr/>
          </p:nvCxnSpPr>
          <p:spPr>
            <a:xfrm rot="5400000">
              <a:off x="-555510" y="1535657"/>
              <a:ext cx="4505731"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129" name="Shape 129"/>
            <p:cNvCxnSpPr/>
            <p:nvPr/>
          </p:nvCxnSpPr>
          <p:spPr>
            <a:xfrm rot="5400000">
              <a:off x="34087" y="2090964"/>
              <a:ext cx="4505731" cy="302895"/>
            </a:xfrm>
            <a:prstGeom prst="straightConnector1">
              <a:avLst/>
            </a:prstGeom>
            <a:noFill/>
            <a:ln cap="flat" cmpd="sng" w="9525">
              <a:solidFill>
                <a:schemeClr val="accent1"/>
              </a:solidFill>
              <a:prstDash val="solid"/>
              <a:round/>
              <a:headEnd len="med" w="med" type="none"/>
              <a:tailEnd len="med" w="med" type="none"/>
            </a:ln>
          </p:spPr>
        </p:cxnSp>
        <p:cxnSp>
          <p:nvCxnSpPr>
            <p:cNvPr id="130" name="Shape 130"/>
            <p:cNvCxnSpPr/>
            <p:nvPr/>
          </p:nvCxnSpPr>
          <p:spPr>
            <a:xfrm rot="5400000">
              <a:off x="261735" y="2090012"/>
              <a:ext cx="4505731" cy="304800"/>
            </a:xfrm>
            <a:prstGeom prst="straightConnector1">
              <a:avLst/>
            </a:prstGeom>
            <a:noFill/>
            <a:ln cap="flat" cmpd="sng" w="9525">
              <a:solidFill>
                <a:schemeClr val="accent1"/>
              </a:solidFill>
              <a:prstDash val="solid"/>
              <a:round/>
              <a:headEnd len="med" w="med" type="none"/>
              <a:tailEnd len="med" w="med" type="none"/>
            </a:ln>
          </p:spPr>
        </p:cxnSp>
        <p:cxnSp>
          <p:nvCxnSpPr>
            <p:cNvPr id="131" name="Shape 131"/>
            <p:cNvCxnSpPr/>
            <p:nvPr/>
          </p:nvCxnSpPr>
          <p:spPr>
            <a:xfrm rot="5400000">
              <a:off x="-679335" y="2040482"/>
              <a:ext cx="4505731" cy="403860"/>
            </a:xfrm>
            <a:prstGeom prst="straightConnector1">
              <a:avLst/>
            </a:prstGeom>
            <a:noFill/>
            <a:ln cap="flat" cmpd="sng" w="12700">
              <a:solidFill>
                <a:schemeClr val="accent1"/>
              </a:solidFill>
              <a:prstDash val="solid"/>
              <a:round/>
              <a:headEnd len="med" w="med" type="none"/>
              <a:tailEnd len="med" w="med" type="none"/>
            </a:ln>
          </p:spPr>
        </p:cxnSp>
        <p:cxnSp>
          <p:nvCxnSpPr>
            <p:cNvPr id="132" name="Shape 132"/>
            <p:cNvCxnSpPr/>
            <p:nvPr/>
          </p:nvCxnSpPr>
          <p:spPr>
            <a:xfrm flipH="1" rot="-5400000">
              <a:off x="-1467052" y="2066200"/>
              <a:ext cx="4505731" cy="352425"/>
            </a:xfrm>
            <a:prstGeom prst="straightConnector1">
              <a:avLst/>
            </a:prstGeom>
            <a:noFill/>
            <a:ln cap="flat" cmpd="sng" w="15875">
              <a:solidFill>
                <a:schemeClr val="accent1"/>
              </a:solidFill>
              <a:prstDash val="solid"/>
              <a:round/>
              <a:headEnd len="med" w="med" type="none"/>
              <a:tailEnd len="med" w="med" type="none"/>
            </a:ln>
          </p:spPr>
        </p:cxnSp>
        <p:cxnSp>
          <p:nvCxnSpPr>
            <p:cNvPr id="133" name="Shape 133"/>
            <p:cNvCxnSpPr/>
            <p:nvPr/>
          </p:nvCxnSpPr>
          <p:spPr>
            <a:xfrm flipH="1" rot="-5400000">
              <a:off x="-778395" y="2139542"/>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134" name="Shape 134"/>
            <p:cNvCxnSpPr/>
            <p:nvPr/>
          </p:nvCxnSpPr>
          <p:spPr>
            <a:xfrm flipH="1" rot="-5400000">
              <a:off x="-118606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35" name="Shape 135"/>
            <p:cNvCxnSpPr/>
            <p:nvPr/>
          </p:nvCxnSpPr>
          <p:spPr>
            <a:xfrm flipH="1" rot="-5400000">
              <a:off x="-95746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36" name="Shape 136"/>
            <p:cNvCxnSpPr/>
            <p:nvPr/>
          </p:nvCxnSpPr>
          <p:spPr>
            <a:xfrm flipH="1" rot="-5400000">
              <a:off x="22429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37" name="Shape 137"/>
            <p:cNvCxnSpPr/>
            <p:nvPr/>
          </p:nvCxnSpPr>
          <p:spPr>
            <a:xfrm flipH="1" rot="-5400000">
              <a:off x="205243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138" name="Shape 138"/>
            <p:cNvCxnSpPr/>
            <p:nvPr/>
          </p:nvCxnSpPr>
          <p:spPr>
            <a:xfrm rot="5400000">
              <a:off x="2204835" y="2051912"/>
              <a:ext cx="4505731" cy="3810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39" name="Shape 139"/>
            <p:cNvCxnSpPr/>
            <p:nvPr/>
          </p:nvCxnSpPr>
          <p:spPr>
            <a:xfrm rot="5400000">
              <a:off x="452235" y="2128112"/>
              <a:ext cx="4505731"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40" name="Shape 140"/>
            <p:cNvCxnSpPr/>
            <p:nvPr/>
          </p:nvCxnSpPr>
          <p:spPr>
            <a:xfrm flipH="1" rot="-5400000">
              <a:off x="376035" y="2128112"/>
              <a:ext cx="4505731" cy="228600"/>
            </a:xfrm>
            <a:prstGeom prst="straightConnector1">
              <a:avLst/>
            </a:prstGeom>
            <a:noFill/>
            <a:ln cap="flat" cmpd="sng" w="9525">
              <a:solidFill>
                <a:schemeClr val="accent1"/>
              </a:solidFill>
              <a:prstDash val="solid"/>
              <a:round/>
              <a:headEnd len="med" w="med" type="none"/>
              <a:tailEnd len="med" w="med" type="none"/>
            </a:ln>
          </p:spPr>
        </p:cxnSp>
        <p:cxnSp>
          <p:nvCxnSpPr>
            <p:cNvPr id="141" name="Shape 141"/>
            <p:cNvCxnSpPr/>
            <p:nvPr/>
          </p:nvCxnSpPr>
          <p:spPr>
            <a:xfrm rot="5400000">
              <a:off x="1023735" y="2242139"/>
              <a:ext cx="4505731" cy="1588"/>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42" name="Shape 142"/>
            <p:cNvCxnSpPr/>
            <p:nvPr/>
          </p:nvCxnSpPr>
          <p:spPr>
            <a:xfrm flipH="1" rot="-5400000">
              <a:off x="871335" y="2013812"/>
              <a:ext cx="4505731" cy="4572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43" name="Shape 143"/>
            <p:cNvCxnSpPr/>
            <p:nvPr/>
          </p:nvCxnSpPr>
          <p:spPr>
            <a:xfrm rot="5400000">
              <a:off x="985636" y="2051912"/>
              <a:ext cx="4505731" cy="381000"/>
            </a:xfrm>
            <a:prstGeom prst="straightConnector1">
              <a:avLst/>
            </a:prstGeom>
            <a:noFill/>
            <a:ln cap="flat" cmpd="sng" w="12700">
              <a:solidFill>
                <a:schemeClr val="accent1"/>
              </a:solidFill>
              <a:prstDash val="solid"/>
              <a:round/>
              <a:headEnd len="med" w="med" type="none"/>
              <a:tailEnd len="med" w="med" type="none"/>
            </a:ln>
          </p:spPr>
        </p:cxnSp>
        <p:cxnSp>
          <p:nvCxnSpPr>
            <p:cNvPr id="144" name="Shape 144"/>
            <p:cNvCxnSpPr/>
            <p:nvPr/>
          </p:nvCxnSpPr>
          <p:spPr>
            <a:xfrm flipH="1" rot="-5400000">
              <a:off x="1557135" y="2013812"/>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45" name="Shape 145"/>
            <p:cNvCxnSpPr/>
            <p:nvPr/>
          </p:nvCxnSpPr>
          <p:spPr>
            <a:xfrm flipH="1" rot="-5400000">
              <a:off x="566535" y="2090012"/>
              <a:ext cx="4505731" cy="304800"/>
            </a:xfrm>
            <a:prstGeom prst="straightConnector1">
              <a:avLst/>
            </a:prstGeom>
            <a:noFill/>
            <a:ln cap="flat" cmpd="sng" w="9525">
              <a:solidFill>
                <a:schemeClr val="accent1"/>
              </a:solidFill>
              <a:prstDash val="solid"/>
              <a:round/>
              <a:headEnd len="med" w="med" type="none"/>
              <a:tailEnd len="med" w="med" type="none"/>
            </a:ln>
          </p:spPr>
        </p:cxnSp>
        <p:cxnSp>
          <p:nvCxnSpPr>
            <p:cNvPr id="146" name="Shape 146"/>
            <p:cNvCxnSpPr/>
            <p:nvPr/>
          </p:nvCxnSpPr>
          <p:spPr>
            <a:xfrm flipH="1" rot="-5400000">
              <a:off x="1861936" y="2166211"/>
              <a:ext cx="4505731" cy="152401"/>
            </a:xfrm>
            <a:prstGeom prst="straightConnector1">
              <a:avLst/>
            </a:prstGeom>
            <a:noFill/>
            <a:ln cap="flat" cmpd="sng" w="9525">
              <a:solidFill>
                <a:schemeClr val="accent1"/>
              </a:solidFill>
              <a:prstDash val="solid"/>
              <a:round/>
              <a:headEnd len="med" w="med" type="none"/>
              <a:tailEnd len="med" w="med" type="none"/>
            </a:ln>
          </p:spPr>
        </p:cxnSp>
        <p:cxnSp>
          <p:nvCxnSpPr>
            <p:cNvPr id="147" name="Shape 147"/>
            <p:cNvCxnSpPr/>
            <p:nvPr/>
          </p:nvCxnSpPr>
          <p:spPr>
            <a:xfrm flipH="1" rot="-5400000">
              <a:off x="8713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48" name="Shape 148"/>
            <p:cNvCxnSpPr/>
            <p:nvPr/>
          </p:nvCxnSpPr>
          <p:spPr>
            <a:xfrm rot="5400000">
              <a:off x="147435" y="2128112"/>
              <a:ext cx="4505731" cy="228600"/>
            </a:xfrm>
            <a:prstGeom prst="straightConnector1">
              <a:avLst/>
            </a:prstGeom>
            <a:noFill/>
            <a:ln cap="flat" cmpd="sng" w="15875">
              <a:solidFill>
                <a:schemeClr val="accent1"/>
              </a:solidFill>
              <a:prstDash val="solid"/>
              <a:round/>
              <a:headEnd len="med" w="med" type="none"/>
              <a:tailEnd len="med" w="med" type="none"/>
            </a:ln>
          </p:spPr>
        </p:cxnSp>
        <p:cxnSp>
          <p:nvCxnSpPr>
            <p:cNvPr id="149" name="Shape 149"/>
            <p:cNvCxnSpPr/>
            <p:nvPr/>
          </p:nvCxnSpPr>
          <p:spPr>
            <a:xfrm rot="5400000">
              <a:off x="1959090" y="1535657"/>
              <a:ext cx="4505731" cy="1413510"/>
            </a:xfrm>
            <a:prstGeom prst="straightConnector1">
              <a:avLst/>
            </a:prstGeom>
            <a:noFill/>
            <a:ln cap="flat" cmpd="sng" w="9525">
              <a:solidFill>
                <a:schemeClr val="accent1">
                  <a:alpha val="38823"/>
                </a:schemeClr>
              </a:solidFill>
              <a:prstDash val="solid"/>
              <a:round/>
              <a:headEnd len="med" w="med" type="none"/>
              <a:tailEnd len="med" w="med" type="none"/>
            </a:ln>
          </p:spPr>
        </p:cxnSp>
        <p:cxnSp>
          <p:nvCxnSpPr>
            <p:cNvPr id="150" name="Shape 150"/>
            <p:cNvCxnSpPr/>
            <p:nvPr/>
          </p:nvCxnSpPr>
          <p:spPr>
            <a:xfrm rot="5400000">
              <a:off x="2548687" y="2090964"/>
              <a:ext cx="4505731" cy="302895"/>
            </a:xfrm>
            <a:prstGeom prst="straightConnector1">
              <a:avLst/>
            </a:prstGeom>
            <a:noFill/>
            <a:ln cap="flat" cmpd="sng" w="9525">
              <a:solidFill>
                <a:schemeClr val="accent1"/>
              </a:solidFill>
              <a:prstDash val="solid"/>
              <a:round/>
              <a:headEnd len="med" w="med" type="none"/>
              <a:tailEnd len="med" w="med" type="none"/>
            </a:ln>
          </p:spPr>
        </p:cxnSp>
        <p:cxnSp>
          <p:nvCxnSpPr>
            <p:cNvPr id="151" name="Shape 151"/>
            <p:cNvCxnSpPr/>
            <p:nvPr/>
          </p:nvCxnSpPr>
          <p:spPr>
            <a:xfrm rot="5400000">
              <a:off x="27763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52" name="Shape 152"/>
            <p:cNvCxnSpPr/>
            <p:nvPr/>
          </p:nvCxnSpPr>
          <p:spPr>
            <a:xfrm rot="5400000">
              <a:off x="1835265" y="2040482"/>
              <a:ext cx="4505731" cy="403860"/>
            </a:xfrm>
            <a:prstGeom prst="straightConnector1">
              <a:avLst/>
            </a:prstGeom>
            <a:noFill/>
            <a:ln cap="flat" cmpd="sng" w="12700">
              <a:solidFill>
                <a:schemeClr val="accent1"/>
              </a:solidFill>
              <a:prstDash val="solid"/>
              <a:round/>
              <a:headEnd len="med" w="med" type="none"/>
              <a:tailEnd len="med" w="med" type="none"/>
            </a:ln>
          </p:spPr>
        </p:cxnSp>
        <p:cxnSp>
          <p:nvCxnSpPr>
            <p:cNvPr id="153" name="Shape 153"/>
            <p:cNvCxnSpPr/>
            <p:nvPr/>
          </p:nvCxnSpPr>
          <p:spPr>
            <a:xfrm flipH="1" rot="-5400000">
              <a:off x="1047548" y="2066200"/>
              <a:ext cx="4505731" cy="352425"/>
            </a:xfrm>
            <a:prstGeom prst="straightConnector1">
              <a:avLst/>
            </a:prstGeom>
            <a:noFill/>
            <a:ln cap="flat" cmpd="sng" w="15875">
              <a:solidFill>
                <a:schemeClr val="accent1"/>
              </a:solidFill>
              <a:prstDash val="solid"/>
              <a:round/>
              <a:headEnd len="med" w="med" type="none"/>
              <a:tailEnd len="med" w="med" type="none"/>
            </a:ln>
          </p:spPr>
        </p:cxnSp>
        <p:cxnSp>
          <p:nvCxnSpPr>
            <p:cNvPr id="154" name="Shape 154"/>
            <p:cNvCxnSpPr/>
            <p:nvPr/>
          </p:nvCxnSpPr>
          <p:spPr>
            <a:xfrm flipH="1" rot="-5400000">
              <a:off x="1736205" y="2139542"/>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155" name="Shape 155"/>
            <p:cNvCxnSpPr/>
            <p:nvPr/>
          </p:nvCxnSpPr>
          <p:spPr>
            <a:xfrm flipH="1" rot="-5400000">
              <a:off x="13285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56" name="Shape 156"/>
            <p:cNvCxnSpPr/>
            <p:nvPr/>
          </p:nvCxnSpPr>
          <p:spPr>
            <a:xfrm flipH="1" rot="-5400000">
              <a:off x="15571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57" name="Shape 157"/>
            <p:cNvCxnSpPr/>
            <p:nvPr/>
          </p:nvCxnSpPr>
          <p:spPr>
            <a:xfrm flipH="1" rot="-5400000">
              <a:off x="3919335" y="2166212"/>
              <a:ext cx="4505731" cy="152400"/>
            </a:xfrm>
            <a:prstGeom prst="straightConnector1">
              <a:avLst/>
            </a:prstGeom>
            <a:noFill/>
            <a:ln cap="flat" cmpd="sng" w="57150">
              <a:solidFill>
                <a:schemeClr val="accent1">
                  <a:alpha val="29803"/>
                </a:schemeClr>
              </a:solidFill>
              <a:prstDash val="solid"/>
              <a:round/>
              <a:headEnd len="med" w="med" type="none"/>
              <a:tailEnd len="med" w="med" type="none"/>
            </a:ln>
          </p:spPr>
        </p:cxnSp>
        <p:cxnSp>
          <p:nvCxnSpPr>
            <p:cNvPr id="158" name="Shape 158"/>
            <p:cNvCxnSpPr/>
            <p:nvPr/>
          </p:nvCxnSpPr>
          <p:spPr>
            <a:xfrm flipH="1" rot="-5400000">
              <a:off x="3271636"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159" name="Shape 159"/>
            <p:cNvCxnSpPr/>
            <p:nvPr/>
          </p:nvCxnSpPr>
          <p:spPr>
            <a:xfrm rot="5400000">
              <a:off x="388123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160" name="Shape 160"/>
            <p:cNvCxnSpPr/>
            <p:nvPr/>
          </p:nvCxnSpPr>
          <p:spPr>
            <a:xfrm rot="5400000">
              <a:off x="3004936" y="2090012"/>
              <a:ext cx="4505730" cy="3048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61" name="Shape 161"/>
            <p:cNvCxnSpPr/>
            <p:nvPr/>
          </p:nvCxnSpPr>
          <p:spPr>
            <a:xfrm flipH="1" rot="-5400000">
              <a:off x="2242935" y="2013813"/>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62" name="Shape 162"/>
            <p:cNvCxnSpPr/>
            <p:nvPr/>
          </p:nvCxnSpPr>
          <p:spPr>
            <a:xfrm flipH="1" rot="-5400000">
              <a:off x="3538336" y="2166212"/>
              <a:ext cx="4505731" cy="152401"/>
            </a:xfrm>
            <a:prstGeom prst="straightConnector1">
              <a:avLst/>
            </a:prstGeom>
            <a:noFill/>
            <a:ln cap="flat" cmpd="sng" w="9525">
              <a:solidFill>
                <a:schemeClr val="accent1"/>
              </a:solidFill>
              <a:prstDash val="solid"/>
              <a:round/>
              <a:headEnd len="med" w="med" type="none"/>
              <a:tailEnd len="med" w="med" type="none"/>
            </a:ln>
          </p:spPr>
        </p:cxnSp>
        <p:cxnSp>
          <p:nvCxnSpPr>
            <p:cNvPr id="163" name="Shape 163"/>
            <p:cNvCxnSpPr/>
            <p:nvPr/>
          </p:nvCxnSpPr>
          <p:spPr>
            <a:xfrm rot="5400000">
              <a:off x="3822180" y="1535657"/>
              <a:ext cx="4505731" cy="1413510"/>
            </a:xfrm>
            <a:prstGeom prst="straightConnector1">
              <a:avLst/>
            </a:prstGeom>
            <a:noFill/>
            <a:ln cap="flat" cmpd="sng" w="9525">
              <a:solidFill>
                <a:schemeClr val="accent1">
                  <a:alpha val="55686"/>
                </a:schemeClr>
              </a:solidFill>
              <a:prstDash val="solid"/>
              <a:round/>
              <a:headEnd len="med" w="med" type="none"/>
              <a:tailEnd len="med" w="med" type="none"/>
            </a:ln>
          </p:spPr>
        </p:cxnSp>
        <p:cxnSp>
          <p:nvCxnSpPr>
            <p:cNvPr id="164" name="Shape 164"/>
            <p:cNvCxnSpPr/>
            <p:nvPr/>
          </p:nvCxnSpPr>
          <p:spPr>
            <a:xfrm rot="5400000">
              <a:off x="4225087" y="2090965"/>
              <a:ext cx="4505731" cy="302895"/>
            </a:xfrm>
            <a:prstGeom prst="straightConnector1">
              <a:avLst/>
            </a:prstGeom>
            <a:noFill/>
            <a:ln cap="flat" cmpd="sng" w="9525">
              <a:solidFill>
                <a:schemeClr val="accent1"/>
              </a:solidFill>
              <a:prstDash val="solid"/>
              <a:round/>
              <a:headEnd len="med" w="med" type="none"/>
              <a:tailEnd len="med" w="med" type="none"/>
            </a:ln>
          </p:spPr>
        </p:cxnSp>
        <p:cxnSp>
          <p:nvCxnSpPr>
            <p:cNvPr id="165" name="Shape 165"/>
            <p:cNvCxnSpPr/>
            <p:nvPr/>
          </p:nvCxnSpPr>
          <p:spPr>
            <a:xfrm rot="5400000">
              <a:off x="4071735" y="2090012"/>
              <a:ext cx="4505731" cy="304800"/>
            </a:xfrm>
            <a:prstGeom prst="straightConnector1">
              <a:avLst/>
            </a:prstGeom>
            <a:noFill/>
            <a:ln cap="flat" cmpd="sng" w="9525">
              <a:solidFill>
                <a:schemeClr val="accent1"/>
              </a:solidFill>
              <a:prstDash val="solid"/>
              <a:round/>
              <a:headEnd len="med" w="med" type="none"/>
              <a:tailEnd len="med" w="med" type="none"/>
            </a:ln>
          </p:spPr>
        </p:cxnSp>
        <p:cxnSp>
          <p:nvCxnSpPr>
            <p:cNvPr id="166" name="Shape 166"/>
            <p:cNvCxnSpPr/>
            <p:nvPr/>
          </p:nvCxnSpPr>
          <p:spPr>
            <a:xfrm rot="5400000">
              <a:off x="3565005" y="2040482"/>
              <a:ext cx="4505731" cy="403860"/>
            </a:xfrm>
            <a:prstGeom prst="straightConnector1">
              <a:avLst/>
            </a:prstGeom>
            <a:noFill/>
            <a:ln cap="flat" cmpd="sng" w="12700">
              <a:solidFill>
                <a:schemeClr val="accent1"/>
              </a:solidFill>
              <a:prstDash val="solid"/>
              <a:round/>
              <a:headEnd len="med" w="med" type="none"/>
              <a:tailEnd len="med" w="med" type="none"/>
            </a:ln>
          </p:spPr>
        </p:cxnSp>
        <p:cxnSp>
          <p:nvCxnSpPr>
            <p:cNvPr id="167" name="Shape 167"/>
            <p:cNvCxnSpPr/>
            <p:nvPr/>
          </p:nvCxnSpPr>
          <p:spPr>
            <a:xfrm flipH="1" rot="-5400000">
              <a:off x="3412605" y="2139542"/>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168" name="Shape 168"/>
            <p:cNvCxnSpPr/>
            <p:nvPr/>
          </p:nvCxnSpPr>
          <p:spPr>
            <a:xfrm flipH="1" rot="-5400000">
              <a:off x="2928735" y="2166212"/>
              <a:ext cx="4505731" cy="152400"/>
            </a:xfrm>
            <a:prstGeom prst="straightConnector1">
              <a:avLst/>
            </a:prstGeom>
            <a:noFill/>
            <a:ln cap="flat" cmpd="sng" w="57150">
              <a:solidFill>
                <a:schemeClr val="accent1">
                  <a:alpha val="29803"/>
                </a:schemeClr>
              </a:solidFill>
              <a:prstDash val="solid"/>
              <a:round/>
              <a:headEnd len="med" w="med" type="none"/>
              <a:tailEnd len="med" w="med" type="none"/>
            </a:ln>
          </p:spPr>
        </p:cxnSp>
        <p:cxnSp>
          <p:nvCxnSpPr>
            <p:cNvPr id="169" name="Shape 169"/>
            <p:cNvCxnSpPr/>
            <p:nvPr/>
          </p:nvCxnSpPr>
          <p:spPr>
            <a:xfrm flipH="1" rot="-5400000">
              <a:off x="30811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70" name="Shape 170"/>
            <p:cNvCxnSpPr/>
            <p:nvPr/>
          </p:nvCxnSpPr>
          <p:spPr>
            <a:xfrm rot="5400000">
              <a:off x="4643235" y="2128112"/>
              <a:ext cx="4505731" cy="228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71" name="Shape 171"/>
            <p:cNvCxnSpPr/>
            <p:nvPr/>
          </p:nvCxnSpPr>
          <p:spPr>
            <a:xfrm flipH="1" rot="-5400000">
              <a:off x="4643234" y="2128112"/>
              <a:ext cx="4505731" cy="228600"/>
            </a:xfrm>
            <a:prstGeom prst="straightConnector1">
              <a:avLst/>
            </a:prstGeom>
            <a:noFill/>
            <a:ln cap="flat" cmpd="sng" w="9525">
              <a:solidFill>
                <a:schemeClr val="accent1"/>
              </a:solidFill>
              <a:prstDash val="solid"/>
              <a:round/>
              <a:headEnd len="med" w="med" type="none"/>
              <a:tailEnd len="med" w="med" type="none"/>
            </a:ln>
          </p:spPr>
        </p:cxnSp>
        <p:cxnSp>
          <p:nvCxnSpPr>
            <p:cNvPr id="172" name="Shape 172"/>
            <p:cNvCxnSpPr/>
            <p:nvPr/>
          </p:nvCxnSpPr>
          <p:spPr>
            <a:xfrm rot="5400000">
              <a:off x="5214735" y="2242140"/>
              <a:ext cx="4505731" cy="1588"/>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73" name="Shape 173"/>
            <p:cNvCxnSpPr/>
            <p:nvPr/>
          </p:nvCxnSpPr>
          <p:spPr>
            <a:xfrm flipH="1" rot="-5400000">
              <a:off x="5062335" y="2013812"/>
              <a:ext cx="4505731" cy="457200"/>
            </a:xfrm>
            <a:prstGeom prst="straightConnector1">
              <a:avLst/>
            </a:prstGeom>
            <a:noFill/>
            <a:ln cap="flat" cmpd="sng" w="9525">
              <a:solidFill>
                <a:schemeClr val="accent1">
                  <a:alpha val="89803"/>
                </a:schemeClr>
              </a:solidFill>
              <a:prstDash val="solid"/>
              <a:round/>
              <a:headEnd len="med" w="med" type="none"/>
              <a:tailEnd len="med" w="med" type="none"/>
            </a:ln>
          </p:spPr>
        </p:cxnSp>
        <p:cxnSp>
          <p:nvCxnSpPr>
            <p:cNvPr id="174" name="Shape 174"/>
            <p:cNvCxnSpPr/>
            <p:nvPr/>
          </p:nvCxnSpPr>
          <p:spPr>
            <a:xfrm rot="5400000">
              <a:off x="5176636" y="2051912"/>
              <a:ext cx="4505731" cy="381000"/>
            </a:xfrm>
            <a:prstGeom prst="straightConnector1">
              <a:avLst/>
            </a:prstGeom>
            <a:noFill/>
            <a:ln cap="flat" cmpd="sng" w="12700">
              <a:solidFill>
                <a:schemeClr val="accent1"/>
              </a:solidFill>
              <a:prstDash val="solid"/>
              <a:round/>
              <a:headEnd len="med" w="med" type="none"/>
              <a:tailEnd len="med" w="med" type="none"/>
            </a:ln>
          </p:spPr>
        </p:cxnSp>
        <p:cxnSp>
          <p:nvCxnSpPr>
            <p:cNvPr id="175" name="Shape 175"/>
            <p:cNvCxnSpPr/>
            <p:nvPr/>
          </p:nvCxnSpPr>
          <p:spPr>
            <a:xfrm flipH="1" rot="-5400000">
              <a:off x="5748135" y="2013813"/>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76" name="Shape 176"/>
            <p:cNvCxnSpPr/>
            <p:nvPr/>
          </p:nvCxnSpPr>
          <p:spPr>
            <a:xfrm flipH="1" rot="-5400000">
              <a:off x="49099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77" name="Shape 177"/>
            <p:cNvCxnSpPr/>
            <p:nvPr/>
          </p:nvCxnSpPr>
          <p:spPr>
            <a:xfrm rot="5400000">
              <a:off x="4795635" y="2128112"/>
              <a:ext cx="4505731" cy="228600"/>
            </a:xfrm>
            <a:prstGeom prst="straightConnector1">
              <a:avLst/>
            </a:prstGeom>
            <a:noFill/>
            <a:ln cap="flat" cmpd="sng" w="15875">
              <a:solidFill>
                <a:schemeClr val="accent1"/>
              </a:solidFill>
              <a:prstDash val="solid"/>
              <a:round/>
              <a:headEnd len="med" w="med" type="none"/>
              <a:tailEnd len="med" w="med" type="none"/>
            </a:ln>
          </p:spPr>
        </p:cxnSp>
        <p:cxnSp>
          <p:nvCxnSpPr>
            <p:cNvPr id="178" name="Shape 178"/>
            <p:cNvCxnSpPr/>
            <p:nvPr/>
          </p:nvCxnSpPr>
          <p:spPr>
            <a:xfrm flipH="1" rot="-5400000">
              <a:off x="5390948" y="2066200"/>
              <a:ext cx="4505731"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179" name="Shape 179"/>
            <p:cNvCxnSpPr/>
            <p:nvPr/>
          </p:nvCxnSpPr>
          <p:spPr>
            <a:xfrm flipH="1" rot="-5400000">
              <a:off x="5927205" y="2139542"/>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180" name="Shape 180"/>
            <p:cNvCxnSpPr/>
            <p:nvPr/>
          </p:nvCxnSpPr>
          <p:spPr>
            <a:xfrm flipH="1" rot="-5400000">
              <a:off x="55195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81" name="Shape 181"/>
            <p:cNvCxnSpPr/>
            <p:nvPr/>
          </p:nvCxnSpPr>
          <p:spPr>
            <a:xfrm flipH="1" rot="-5400000">
              <a:off x="5748135" y="2166212"/>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82" name="Shape 182"/>
            <p:cNvCxnSpPr/>
            <p:nvPr/>
          </p:nvCxnSpPr>
          <p:spPr>
            <a:xfrm flipH="1" rot="-5400000">
              <a:off x="6433935" y="2166213"/>
              <a:ext cx="4505731" cy="152400"/>
            </a:xfrm>
            <a:prstGeom prst="straightConnector1">
              <a:avLst/>
            </a:prstGeom>
            <a:noFill/>
            <a:ln cap="flat" cmpd="sng" w="9525">
              <a:solidFill>
                <a:schemeClr val="accent1"/>
              </a:solidFill>
              <a:prstDash val="solid"/>
              <a:round/>
              <a:headEnd len="med" w="med" type="none"/>
              <a:tailEnd len="med" w="med" type="none"/>
            </a:ln>
          </p:spPr>
        </p:cxnSp>
        <p:cxnSp>
          <p:nvCxnSpPr>
            <p:cNvPr id="183" name="Shape 183"/>
            <p:cNvCxnSpPr/>
            <p:nvPr/>
          </p:nvCxnSpPr>
          <p:spPr>
            <a:xfrm flipH="1" rot="-5400000">
              <a:off x="6243435" y="2051913"/>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184" name="Shape 184"/>
            <p:cNvCxnSpPr/>
            <p:nvPr/>
          </p:nvCxnSpPr>
          <p:spPr>
            <a:xfrm rot="5400000">
              <a:off x="6395835" y="2051913"/>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185" name="Shape 185"/>
            <p:cNvCxnSpPr/>
            <p:nvPr/>
          </p:nvCxnSpPr>
          <p:spPr>
            <a:xfrm flipH="1" rot="-5400000">
              <a:off x="6052936" y="2166212"/>
              <a:ext cx="4505731" cy="152401"/>
            </a:xfrm>
            <a:prstGeom prst="straightConnector1">
              <a:avLst/>
            </a:prstGeom>
            <a:noFill/>
            <a:ln cap="flat" cmpd="sng" w="9525">
              <a:solidFill>
                <a:schemeClr val="accent1"/>
              </a:solidFill>
              <a:prstDash val="solid"/>
              <a:round/>
              <a:headEnd len="med" w="med" type="none"/>
              <a:tailEnd len="med" w="med" type="none"/>
            </a:ln>
          </p:spPr>
        </p:cxnSp>
        <p:cxnSp>
          <p:nvCxnSpPr>
            <p:cNvPr id="186" name="Shape 186"/>
            <p:cNvCxnSpPr/>
            <p:nvPr/>
          </p:nvCxnSpPr>
          <p:spPr>
            <a:xfrm rot="5400000">
              <a:off x="6709356" y="2136834"/>
              <a:ext cx="4525755" cy="191133"/>
            </a:xfrm>
            <a:prstGeom prst="straightConnector1">
              <a:avLst/>
            </a:prstGeom>
            <a:noFill/>
            <a:ln cap="flat" cmpd="sng" w="9525">
              <a:solidFill>
                <a:schemeClr val="accent1"/>
              </a:solidFill>
              <a:prstDash val="solid"/>
              <a:round/>
              <a:headEnd len="med" w="med" type="none"/>
              <a:tailEnd len="med" w="med" type="none"/>
            </a:ln>
          </p:spPr>
        </p:cxnSp>
        <p:cxnSp>
          <p:nvCxnSpPr>
            <p:cNvPr id="187" name="Shape 187"/>
            <p:cNvCxnSpPr/>
            <p:nvPr/>
          </p:nvCxnSpPr>
          <p:spPr>
            <a:xfrm rot="5400000">
              <a:off x="6026265" y="2040483"/>
              <a:ext cx="4505731" cy="40386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88" name="Shape 188"/>
            <p:cNvCxnSpPr/>
            <p:nvPr/>
          </p:nvCxnSpPr>
          <p:spPr>
            <a:xfrm flipH="1" rot="-5400000">
              <a:off x="5927205" y="2139543"/>
              <a:ext cx="4505731" cy="205740"/>
            </a:xfrm>
            <a:prstGeom prst="straightConnector1">
              <a:avLst/>
            </a:prstGeom>
            <a:noFill/>
            <a:ln cap="flat" cmpd="sng" w="9525">
              <a:solidFill>
                <a:schemeClr val="accent1"/>
              </a:solidFill>
              <a:prstDash val="solid"/>
              <a:round/>
              <a:headEnd len="med" w="med" type="none"/>
              <a:tailEnd len="med" w="med" type="none"/>
            </a:ln>
          </p:spPr>
        </p:cxnSp>
        <p:cxnSp>
          <p:nvCxnSpPr>
            <p:cNvPr id="189" name="Shape 189"/>
            <p:cNvCxnSpPr/>
            <p:nvPr/>
          </p:nvCxnSpPr>
          <p:spPr>
            <a:xfrm rot="5400000">
              <a:off x="6738734" y="2242140"/>
              <a:ext cx="4505732" cy="1588"/>
            </a:xfrm>
            <a:prstGeom prst="straightConnector1">
              <a:avLst/>
            </a:prstGeom>
            <a:noFill/>
            <a:ln cap="flat" cmpd="sng" w="15875">
              <a:solidFill>
                <a:schemeClr val="accent1"/>
              </a:solidFill>
              <a:prstDash val="solid"/>
              <a:round/>
              <a:headEnd len="med" w="med" type="none"/>
              <a:tailEnd len="med" w="med" type="none"/>
            </a:ln>
          </p:spPr>
        </p:cxnSp>
        <p:cxnSp>
          <p:nvCxnSpPr>
            <p:cNvPr id="190" name="Shape 190"/>
            <p:cNvCxnSpPr/>
            <p:nvPr/>
          </p:nvCxnSpPr>
          <p:spPr>
            <a:xfrm rot="5400000">
              <a:off x="3728835" y="2204312"/>
              <a:ext cx="4505731" cy="76200"/>
            </a:xfrm>
            <a:prstGeom prst="straightConnector1">
              <a:avLst/>
            </a:prstGeom>
            <a:noFill/>
            <a:ln cap="flat" cmpd="sng" w="38100">
              <a:solidFill>
                <a:schemeClr val="accent1">
                  <a:alpha val="46666"/>
                </a:schemeClr>
              </a:solidFill>
              <a:prstDash val="solid"/>
              <a:round/>
              <a:headEnd len="med" w="med" type="none"/>
              <a:tailEnd len="med" w="med" type="none"/>
            </a:ln>
          </p:spPr>
        </p:cxnSp>
        <p:cxnSp>
          <p:nvCxnSpPr>
            <p:cNvPr id="191" name="Shape 191"/>
            <p:cNvCxnSpPr/>
            <p:nvPr/>
          </p:nvCxnSpPr>
          <p:spPr>
            <a:xfrm flipH="1" rot="-5400000">
              <a:off x="4224135" y="2166212"/>
              <a:ext cx="4505731" cy="1524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92" name="Shape 192"/>
            <p:cNvCxnSpPr/>
            <p:nvPr/>
          </p:nvCxnSpPr>
          <p:spPr>
            <a:xfrm flipH="1" rot="-5400000">
              <a:off x="4414635" y="2051912"/>
              <a:ext cx="4505731" cy="381000"/>
            </a:xfrm>
            <a:prstGeom prst="straightConnector1">
              <a:avLst/>
            </a:prstGeom>
            <a:noFill/>
            <a:ln cap="flat" cmpd="sng" w="19050">
              <a:solidFill>
                <a:schemeClr val="accent1">
                  <a:alpha val="57647"/>
                </a:schemeClr>
              </a:solidFill>
              <a:prstDash val="solid"/>
              <a:round/>
              <a:headEnd len="med" w="med" type="none"/>
              <a:tailEnd len="med" w="med" type="none"/>
            </a:ln>
          </p:spPr>
        </p:cxnSp>
        <p:cxnSp>
          <p:nvCxnSpPr>
            <p:cNvPr id="193" name="Shape 193"/>
            <p:cNvCxnSpPr/>
            <p:nvPr/>
          </p:nvCxnSpPr>
          <p:spPr>
            <a:xfrm rot="5400000">
              <a:off x="3309735" y="2090012"/>
              <a:ext cx="4505731" cy="304800"/>
            </a:xfrm>
            <a:prstGeom prst="straightConnector1">
              <a:avLst/>
            </a:prstGeom>
            <a:noFill/>
            <a:ln cap="flat" cmpd="sng" w="47625">
              <a:solidFill>
                <a:schemeClr val="accent1">
                  <a:alpha val="62745"/>
                </a:schemeClr>
              </a:solidFill>
              <a:prstDash val="solid"/>
              <a:round/>
              <a:headEnd len="med" w="med" type="none"/>
              <a:tailEnd len="med" w="med" type="none"/>
            </a:ln>
          </p:spPr>
        </p:cxnSp>
        <p:cxnSp>
          <p:nvCxnSpPr>
            <p:cNvPr id="194" name="Shape 194"/>
            <p:cNvCxnSpPr/>
            <p:nvPr/>
          </p:nvCxnSpPr>
          <p:spPr>
            <a:xfrm flipH="1" rot="-5400000">
              <a:off x="4324148" y="2066200"/>
              <a:ext cx="4505731" cy="352425"/>
            </a:xfrm>
            <a:prstGeom prst="straightConnector1">
              <a:avLst/>
            </a:prstGeom>
            <a:noFill/>
            <a:ln cap="flat" cmpd="sng" w="15875">
              <a:solidFill>
                <a:schemeClr val="accent1">
                  <a:alpha val="71764"/>
                </a:schemeClr>
              </a:solidFill>
              <a:prstDash val="solid"/>
              <a:round/>
              <a:headEnd len="med" w="med" type="none"/>
              <a:tailEnd len="med" w="med" type="none"/>
            </a:ln>
          </p:spPr>
        </p:cxnSp>
        <p:cxnSp>
          <p:nvCxnSpPr>
            <p:cNvPr id="195" name="Shape 195"/>
            <p:cNvCxnSpPr/>
            <p:nvPr/>
          </p:nvCxnSpPr>
          <p:spPr>
            <a:xfrm rot="5400000">
              <a:off x="4948035" y="2051912"/>
              <a:ext cx="4505731" cy="381000"/>
            </a:xfrm>
            <a:prstGeom prst="straightConnector1">
              <a:avLst/>
            </a:prstGeom>
            <a:noFill/>
            <a:ln cap="flat" cmpd="sng" w="9525">
              <a:solidFill>
                <a:schemeClr val="accent1"/>
              </a:solidFill>
              <a:prstDash val="solid"/>
              <a:round/>
              <a:headEnd len="med" w="med" type="none"/>
              <a:tailEnd len="med" w="med" type="none"/>
            </a:ln>
          </p:spPr>
        </p:cxnSp>
        <p:cxnSp>
          <p:nvCxnSpPr>
            <p:cNvPr id="196" name="Shape 196"/>
            <p:cNvCxnSpPr/>
            <p:nvPr/>
          </p:nvCxnSpPr>
          <p:spPr>
            <a:xfrm rot="5400000">
              <a:off x="5405235" y="1747112"/>
              <a:ext cx="4505731" cy="990600"/>
            </a:xfrm>
            <a:prstGeom prst="straightConnector1">
              <a:avLst/>
            </a:prstGeom>
            <a:noFill/>
            <a:ln cap="flat" cmpd="sng" w="28575">
              <a:solidFill>
                <a:schemeClr val="accent1">
                  <a:alpha val="57647"/>
                </a:schemeClr>
              </a:solidFill>
              <a:prstDash val="solid"/>
              <a:round/>
              <a:headEnd len="med" w="med" type="none"/>
              <a:tailEnd len="med" w="med" type="none"/>
            </a:ln>
          </p:spPr>
        </p:cxnSp>
        <p:cxnSp>
          <p:nvCxnSpPr>
            <p:cNvPr id="197" name="Shape 197"/>
            <p:cNvCxnSpPr/>
            <p:nvPr/>
          </p:nvCxnSpPr>
          <p:spPr>
            <a:xfrm flipH="1" rot="-5400000">
              <a:off x="2547735" y="2013814"/>
              <a:ext cx="4505731" cy="457199"/>
            </a:xfrm>
            <a:prstGeom prst="straightConnector1">
              <a:avLst/>
            </a:prstGeom>
            <a:noFill/>
            <a:ln cap="flat" cmpd="sng" w="38100">
              <a:solidFill>
                <a:schemeClr val="accent1">
                  <a:alpha val="46666"/>
                </a:schemeClr>
              </a:solidFill>
              <a:prstDash val="solid"/>
              <a:round/>
              <a:headEnd len="med" w="med" type="none"/>
              <a:tailEnd len="med" w="med" type="none"/>
            </a:ln>
          </p:spPr>
        </p:cxnSp>
      </p:grpSp>
      <p:sp>
        <p:nvSpPr>
          <p:cNvPr id="198" name="Shape 198"/>
          <p:cNvSpPr/>
          <p:nvPr/>
        </p:nvSpPr>
        <p:spPr>
          <a:xfrm>
            <a:off x="0" y="4311168"/>
            <a:ext cx="9144000" cy="1905000"/>
          </a:xfrm>
          <a:prstGeom prst="rect">
            <a:avLst/>
          </a:prstGeom>
          <a:solidFill>
            <a:schemeClr val="accent1"/>
          </a:solidFill>
          <a:ln>
            <a:noFill/>
          </a:ln>
          <a:effectLst>
            <a:outerShdw blurRad="50800" rotWithShape="0" algn="tl" dir="2700000" dist="38100">
              <a:srgbClr val="000000">
                <a:alpha val="40000"/>
              </a:srgbClr>
            </a:outerShdw>
          </a:effectLst>
        </p:spPr>
        <p:txBody>
          <a:bodyPr anchorCtr="0" anchor="ctr" bIns="45700" lIns="91425" rIns="91425" wrap="square" tIns="45700">
            <a:noAutofit/>
          </a:bodyPr>
          <a:lstStyle/>
          <a:p>
            <a:pPr indent="0" lvl="0" marL="0" marR="0" rtl="0" algn="ctr">
              <a:spcBef>
                <a:spcPts val="0"/>
              </a:spcBef>
              <a:buSzPct val="25000"/>
              <a:buNone/>
            </a:pPr>
            <a:r>
              <a:t/>
            </a:r>
            <a:endParaRPr b="0" i="0" sz="1800" u="none" cap="none" strike="noStrike">
              <a:solidFill>
                <a:srgbClr val="FFFFFF"/>
              </a:solidFill>
              <a:latin typeface="Questrial"/>
              <a:ea typeface="Questrial"/>
              <a:cs typeface="Questrial"/>
              <a:sym typeface="Questrial"/>
            </a:endParaRPr>
          </a:p>
        </p:txBody>
      </p:sp>
      <p:cxnSp>
        <p:nvCxnSpPr>
          <p:cNvPr id="199" name="Shape 199"/>
          <p:cNvCxnSpPr/>
          <p:nvPr/>
        </p:nvCxnSpPr>
        <p:spPr>
          <a:xfrm>
            <a:off x="0" y="4387368"/>
            <a:ext cx="9144000" cy="1588"/>
          </a:xfrm>
          <a:prstGeom prst="straightConnector1">
            <a:avLst/>
          </a:prstGeom>
          <a:noFill/>
          <a:ln cap="flat" cmpd="sng" w="19050">
            <a:solidFill>
              <a:schemeClr val="accent2"/>
            </a:solidFill>
            <a:prstDash val="solid"/>
            <a:round/>
            <a:headEnd len="med" w="med" type="none"/>
            <a:tailEnd len="med" w="med" type="none"/>
          </a:ln>
        </p:spPr>
      </p:cxnSp>
      <p:cxnSp>
        <p:nvCxnSpPr>
          <p:cNvPr id="200" name="Shape 200"/>
          <p:cNvCxnSpPr/>
          <p:nvPr/>
        </p:nvCxnSpPr>
        <p:spPr>
          <a:xfrm>
            <a:off x="0" y="6138380"/>
            <a:ext cx="9144000" cy="1588"/>
          </a:xfrm>
          <a:prstGeom prst="straightConnector1">
            <a:avLst/>
          </a:prstGeom>
          <a:noFill/>
          <a:ln cap="flat" cmpd="sng" w="19050">
            <a:solidFill>
              <a:schemeClr val="accent2"/>
            </a:solidFill>
            <a:prstDash val="solid"/>
            <a:round/>
            <a:headEnd len="med" w="med" type="none"/>
            <a:tailEnd len="med" w="med" type="none"/>
          </a:ln>
        </p:spPr>
      </p:cxnSp>
      <p:sp>
        <p:nvSpPr>
          <p:cNvPr id="201" name="Shape 201"/>
          <p:cNvSpPr txBox="1"/>
          <p:nvPr>
            <p:ph idx="1" type="body"/>
          </p:nvPr>
        </p:nvSpPr>
        <p:spPr>
          <a:xfrm>
            <a:off x="457200" y="5621364"/>
            <a:ext cx="8305800" cy="414649"/>
          </a:xfrm>
          <a:prstGeom prst="rect">
            <a:avLst/>
          </a:prstGeom>
          <a:noFill/>
          <a:ln>
            <a:noFill/>
          </a:ln>
        </p:spPr>
        <p:txBody>
          <a:bodyPr anchorCtr="0" anchor="t" bIns="91425" lIns="91425" rIns="91425" wrap="square" tIns="91425"/>
          <a:lstStyle>
            <a:lvl1pPr indent="0" lvl="0" marL="0" marR="0" rtl="0" algn="l">
              <a:spcBef>
                <a:spcPts val="400"/>
              </a:spcBef>
              <a:buClr>
                <a:srgbClr val="FE2AD8"/>
              </a:buClr>
              <a:buSzPct val="120000"/>
              <a:buFont typeface="Arial"/>
              <a:buNone/>
              <a:defRPr b="0" i="0" sz="2000" u="none" cap="none" strike="noStrike">
                <a:solidFill>
                  <a:srgbClr val="FFFFFF"/>
                </a:solidFill>
                <a:latin typeface="Questrial"/>
                <a:ea typeface="Questrial"/>
                <a:cs typeface="Questrial"/>
                <a:sym typeface="Questrial"/>
              </a:defRPr>
            </a:lvl1pPr>
            <a:lvl2pPr indent="0" lvl="1" marL="457200" marR="0" rtl="0" algn="l">
              <a:spcBef>
                <a:spcPts val="360"/>
              </a:spcBef>
              <a:buClr>
                <a:srgbClr val="FE2AD8"/>
              </a:buClr>
              <a:buSzPct val="111111"/>
              <a:buFont typeface="Arial"/>
              <a:buNone/>
              <a:defRPr b="0" i="0" sz="1800" u="none" cap="none" strike="noStrike">
                <a:solidFill>
                  <a:srgbClr val="888888"/>
                </a:solidFill>
                <a:latin typeface="Questrial"/>
                <a:ea typeface="Questrial"/>
                <a:cs typeface="Questrial"/>
                <a:sym typeface="Questrial"/>
              </a:defRPr>
            </a:lvl2pPr>
            <a:lvl3pPr indent="0" lvl="2" marL="914400" marR="0" rtl="0" algn="l">
              <a:spcBef>
                <a:spcPts val="320"/>
              </a:spcBef>
              <a:buClr>
                <a:schemeClr val="accent2"/>
              </a:buClr>
              <a:buSzPct val="125000"/>
              <a:buFont typeface="Arial"/>
              <a:buNone/>
              <a:defRPr b="0" i="0" sz="1600" u="none" cap="none" strike="noStrike">
                <a:solidFill>
                  <a:srgbClr val="888888"/>
                </a:solidFill>
                <a:latin typeface="Questrial"/>
                <a:ea typeface="Questrial"/>
                <a:cs typeface="Questrial"/>
                <a:sym typeface="Questrial"/>
              </a:defRPr>
            </a:lvl3pPr>
            <a:lvl4pPr indent="0" lvl="3" marL="1371600" marR="0" rtl="0" algn="l">
              <a:spcBef>
                <a:spcPts val="280"/>
              </a:spcBef>
              <a:buClr>
                <a:schemeClr val="accent3"/>
              </a:buClr>
              <a:buSzPct val="128571"/>
              <a:buFont typeface="Arial"/>
              <a:buNone/>
              <a:defRPr b="0" i="0" sz="1400" u="none" cap="none" strike="noStrike">
                <a:solidFill>
                  <a:srgbClr val="888888"/>
                </a:solidFill>
                <a:latin typeface="Questrial"/>
                <a:ea typeface="Questrial"/>
                <a:cs typeface="Questrial"/>
                <a:sym typeface="Questrial"/>
              </a:defRPr>
            </a:lvl4pPr>
            <a:lvl5pPr indent="0" lvl="4" marL="1828800" marR="0" rtl="0" algn="l">
              <a:spcBef>
                <a:spcPts val="280"/>
              </a:spcBef>
              <a:buClr>
                <a:schemeClr val="accent4"/>
              </a:buClr>
              <a:buSzPct val="114285"/>
              <a:buFont typeface="Arial"/>
              <a:buNone/>
              <a:defRPr b="0" i="0" sz="1400" u="none" cap="none" strike="noStrike">
                <a:solidFill>
                  <a:srgbClr val="888888"/>
                </a:solidFill>
                <a:latin typeface="Questrial"/>
                <a:ea typeface="Questrial"/>
                <a:cs typeface="Questrial"/>
                <a:sym typeface="Questrial"/>
              </a:defRPr>
            </a:lvl5pPr>
            <a:lvl6pPr indent="0" lvl="5" marL="2286000" marR="0" rtl="0" algn="l">
              <a:spcBef>
                <a:spcPts val="280"/>
              </a:spcBef>
              <a:buClr>
                <a:schemeClr val="accent5"/>
              </a:buClr>
              <a:buSzPct val="114285"/>
              <a:buFont typeface="Arial"/>
              <a:buNone/>
              <a:defRPr b="0" i="0" sz="1400" u="none" cap="none" strike="noStrike">
                <a:solidFill>
                  <a:srgbClr val="888888"/>
                </a:solidFill>
                <a:latin typeface="Questrial"/>
                <a:ea typeface="Questrial"/>
                <a:cs typeface="Questrial"/>
                <a:sym typeface="Questrial"/>
              </a:defRPr>
            </a:lvl6pPr>
            <a:lvl7pPr indent="0" lvl="6" marL="2743200" marR="0" rtl="0" algn="l">
              <a:spcBef>
                <a:spcPts val="280"/>
              </a:spcBef>
              <a:buClr>
                <a:schemeClr val="accent6"/>
              </a:buClr>
              <a:buSzPct val="114285"/>
              <a:buFont typeface="Arial"/>
              <a:buNone/>
              <a:defRPr b="0" i="0" sz="1400" u="none" cap="none" strike="noStrike">
                <a:solidFill>
                  <a:srgbClr val="888888"/>
                </a:solidFill>
                <a:latin typeface="Questrial"/>
                <a:ea typeface="Questrial"/>
                <a:cs typeface="Questrial"/>
                <a:sym typeface="Questrial"/>
              </a:defRPr>
            </a:lvl7pPr>
            <a:lvl8pPr indent="0" lvl="7" marL="3200400" marR="0" rtl="0" algn="l">
              <a:spcBef>
                <a:spcPts val="280"/>
              </a:spcBef>
              <a:buClr>
                <a:schemeClr val="accent3"/>
              </a:buClr>
              <a:buSzPct val="114285"/>
              <a:buFont typeface="Arial"/>
              <a:buNone/>
              <a:defRPr b="0" i="0" sz="1400" u="none" cap="none" strike="noStrike">
                <a:solidFill>
                  <a:srgbClr val="888888"/>
                </a:solidFill>
                <a:latin typeface="Questrial"/>
                <a:ea typeface="Questrial"/>
                <a:cs typeface="Questrial"/>
                <a:sym typeface="Questrial"/>
              </a:defRPr>
            </a:lvl8pPr>
            <a:lvl9pPr indent="0" lvl="8" marL="3657600" marR="0" rtl="0" algn="l">
              <a:spcBef>
                <a:spcPts val="280"/>
              </a:spcBef>
              <a:buClr>
                <a:schemeClr val="accent6"/>
              </a:buClr>
              <a:buSzPct val="114285"/>
              <a:buFont typeface="Arial"/>
              <a:buNone/>
              <a:defRPr b="0" i="0" sz="1400" u="none" cap="none" strike="noStrike">
                <a:solidFill>
                  <a:srgbClr val="888888"/>
                </a:solidFill>
                <a:latin typeface="Questrial"/>
                <a:ea typeface="Questrial"/>
                <a:cs typeface="Questrial"/>
                <a:sym typeface="Questrial"/>
              </a:defRPr>
            </a:lvl9pPr>
          </a:lstStyle>
          <a:p/>
        </p:txBody>
      </p:sp>
      <p:sp>
        <p:nvSpPr>
          <p:cNvPr id="202" name="Shape 202"/>
          <p:cNvSpPr txBox="1"/>
          <p:nvPr>
            <p:ph type="title"/>
          </p:nvPr>
        </p:nvSpPr>
        <p:spPr>
          <a:xfrm>
            <a:off x="457200" y="4463568"/>
            <a:ext cx="8305800" cy="11430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03" name="Shape 203"/>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dk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dk1"/>
                </a:solidFill>
                <a:latin typeface="Questrial"/>
                <a:ea typeface="Questrial"/>
                <a:cs typeface="Questrial"/>
                <a:sym typeface="Questrial"/>
              </a:defRPr>
            </a:lvl9pPr>
          </a:lstStyle>
          <a:p/>
        </p:txBody>
      </p:sp>
      <p:sp>
        <p:nvSpPr>
          <p:cNvPr id="204" name="Shape 204"/>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dk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dk1"/>
                </a:solidFill>
                <a:latin typeface="Questrial"/>
                <a:ea typeface="Questrial"/>
                <a:cs typeface="Questrial"/>
                <a:sym typeface="Questrial"/>
              </a:defRPr>
            </a:lvl9pPr>
          </a:lstStyle>
          <a:p/>
        </p:txBody>
      </p:sp>
      <p:sp>
        <p:nvSpPr>
          <p:cNvPr id="205" name="Shape 205"/>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Questrial"/>
                <a:ea typeface="Questrial"/>
                <a:cs typeface="Questrial"/>
                <a:sym typeface="Quest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206" name="Shape 206"/>
        <p:cNvGrpSpPr/>
        <p:nvPr/>
      </p:nvGrpSpPr>
      <p:grpSpPr>
        <a:xfrm>
          <a:off x="0" y="0"/>
          <a:ext cx="0" cy="0"/>
          <a:chOff x="0" y="0"/>
          <a:chExt cx="0" cy="0"/>
        </a:xfrm>
      </p:grpSpPr>
      <p:sp>
        <p:nvSpPr>
          <p:cNvPr id="207" name="Shape 207"/>
          <p:cNvSpPr txBox="1"/>
          <p:nvPr>
            <p:ph type="title"/>
          </p:nvPr>
        </p:nvSpPr>
        <p:spPr>
          <a:xfrm>
            <a:off x="457200" y="274638"/>
            <a:ext cx="8229600" cy="11430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08" name="Shape 208"/>
          <p:cNvSpPr txBox="1"/>
          <p:nvPr>
            <p:ph idx="1" type="body"/>
          </p:nvPr>
        </p:nvSpPr>
        <p:spPr>
          <a:xfrm>
            <a:off x="457200" y="1600200"/>
            <a:ext cx="4038600" cy="4525963"/>
          </a:xfrm>
          <a:prstGeom prst="rect">
            <a:avLst/>
          </a:prstGeom>
          <a:noFill/>
          <a:ln>
            <a:noFill/>
          </a:ln>
        </p:spPr>
        <p:txBody>
          <a:bodyPr anchorCtr="0" anchor="t" bIns="91425" lIns="91425" rIns="91425" wrap="square" tIns="91425"/>
          <a:lstStyle>
            <a:lvl1pPr indent="-96520" lvl="0" marL="274320" marR="0" rtl="0" algn="l">
              <a:spcBef>
                <a:spcPts val="560"/>
              </a:spcBef>
              <a:buClr>
                <a:srgbClr val="FE2AD8"/>
              </a:buClr>
              <a:buSzPct val="100000"/>
              <a:buFont typeface="Arial"/>
              <a:buChar char="•"/>
              <a:defRPr b="0" i="0" sz="2800" u="none" cap="none" strike="noStrike">
                <a:solidFill>
                  <a:schemeClr val="lt2"/>
                </a:solidFill>
                <a:latin typeface="Questrial"/>
                <a:ea typeface="Questrial"/>
                <a:cs typeface="Questrial"/>
                <a:sym typeface="Questrial"/>
              </a:defRPr>
            </a:lvl1pPr>
            <a:lvl2pPr indent="-40640" lvl="1" marL="548640" marR="0" rtl="0" algn="l">
              <a:spcBef>
                <a:spcPts val="480"/>
              </a:spcBef>
              <a:buClr>
                <a:srgbClr val="FE2AD8"/>
              </a:buClr>
              <a:buSzPct val="100000"/>
              <a:buFont typeface="Arial"/>
              <a:buChar char="•"/>
              <a:defRPr b="0" i="0" sz="2400" u="none" cap="none" strike="noStrike">
                <a:solidFill>
                  <a:schemeClr val="lt1"/>
                </a:solidFill>
                <a:latin typeface="Questrial"/>
                <a:ea typeface="Questrial"/>
                <a:cs typeface="Questrial"/>
                <a:sym typeface="Questrial"/>
              </a:defRPr>
            </a:lvl2pPr>
            <a:lvl3pPr indent="-101600" lvl="2" marL="914400" marR="0" rtl="0" algn="l">
              <a:spcBef>
                <a:spcPts val="400"/>
              </a:spcBef>
              <a:buClr>
                <a:schemeClr val="accent2"/>
              </a:buClr>
              <a:buSzPct val="100000"/>
              <a:buFont typeface="Arial"/>
              <a:buChar char="•"/>
              <a:defRPr b="0" i="0" sz="2000" u="none" cap="none" strike="noStrike">
                <a:solidFill>
                  <a:schemeClr val="lt2"/>
                </a:solidFill>
                <a:latin typeface="Questrial"/>
                <a:ea typeface="Questrial"/>
                <a:cs typeface="Questrial"/>
                <a:sym typeface="Questrial"/>
              </a:defRPr>
            </a:lvl3pPr>
            <a:lvl4pPr indent="-121919" lvl="3" marL="1188720" marR="0" rtl="0" algn="l">
              <a:spcBef>
                <a:spcPts val="360"/>
              </a:spcBef>
              <a:buClr>
                <a:schemeClr val="accent3"/>
              </a:buClr>
              <a:buSzPct val="100000"/>
              <a:buFont typeface="Arial"/>
              <a:buChar char="•"/>
              <a:defRPr b="0" i="0" sz="1800" u="none" cap="none" strike="noStrike">
                <a:solidFill>
                  <a:schemeClr val="lt1"/>
                </a:solidFill>
                <a:latin typeface="Questrial"/>
                <a:ea typeface="Questrial"/>
                <a:cs typeface="Questrial"/>
                <a:sym typeface="Questrial"/>
              </a:defRPr>
            </a:lvl4pPr>
            <a:lvl5pPr indent="-116839" lvl="4" marL="1463040" marR="0" rtl="0" algn="l">
              <a:spcBef>
                <a:spcPts val="360"/>
              </a:spcBef>
              <a:buClr>
                <a:schemeClr val="accent4"/>
              </a:buClr>
              <a:buSzPct val="100000"/>
              <a:buFont typeface="Arial"/>
              <a:buChar char="•"/>
              <a:defRPr b="0" i="0" sz="1800" u="none" cap="none" strike="noStrike">
                <a:solidFill>
                  <a:schemeClr val="lt2"/>
                </a:solidFill>
                <a:latin typeface="Questrial"/>
                <a:ea typeface="Questrial"/>
                <a:cs typeface="Questrial"/>
                <a:sym typeface="Questrial"/>
              </a:defRPr>
            </a:lvl5pPr>
            <a:lvl6pPr indent="-78739" lvl="5" marL="1691640" marR="0" rtl="0" algn="l">
              <a:spcBef>
                <a:spcPts val="360"/>
              </a:spcBef>
              <a:buClr>
                <a:schemeClr val="accent5"/>
              </a:buClr>
              <a:buSzPct val="100000"/>
              <a:buFont typeface="Arial"/>
              <a:buChar char="•"/>
              <a:defRPr b="0" i="0" sz="1800" u="none" cap="none" strike="noStrike">
                <a:solidFill>
                  <a:schemeClr val="lt1"/>
                </a:solidFill>
                <a:latin typeface="Questrial"/>
                <a:ea typeface="Questrial"/>
                <a:cs typeface="Questrial"/>
                <a:sym typeface="Questrial"/>
              </a:defRPr>
            </a:lvl6pPr>
            <a:lvl7pPr indent="-78739" lvl="6" marL="1920240" marR="0" rtl="0" algn="l">
              <a:spcBef>
                <a:spcPts val="360"/>
              </a:spcBef>
              <a:buClr>
                <a:schemeClr val="accent6"/>
              </a:buClr>
              <a:buSzPct val="100000"/>
              <a:buFont typeface="Arial"/>
              <a:buChar char="•"/>
              <a:defRPr b="0" i="0" sz="1800" u="none" cap="none" strike="noStrike">
                <a:solidFill>
                  <a:schemeClr val="lt1"/>
                </a:solidFill>
                <a:latin typeface="Questrial"/>
                <a:ea typeface="Questrial"/>
                <a:cs typeface="Questrial"/>
                <a:sym typeface="Questrial"/>
              </a:defRPr>
            </a:lvl7pPr>
            <a:lvl8pPr indent="-78739" lvl="7" marL="2148840" marR="0" rtl="0" algn="l">
              <a:spcBef>
                <a:spcPts val="360"/>
              </a:spcBef>
              <a:buClr>
                <a:schemeClr val="accent3"/>
              </a:buClr>
              <a:buSzPct val="100000"/>
              <a:buFont typeface="Arial"/>
              <a:buChar char="•"/>
              <a:defRPr b="0" i="0" sz="1800" u="none" cap="none" strike="noStrike">
                <a:solidFill>
                  <a:schemeClr val="lt1"/>
                </a:solidFill>
                <a:latin typeface="Questrial"/>
                <a:ea typeface="Questrial"/>
                <a:cs typeface="Questrial"/>
                <a:sym typeface="Questrial"/>
              </a:defRPr>
            </a:lvl8pPr>
            <a:lvl9pPr indent="-78739" lvl="8" marL="2377440" marR="0" rtl="0" algn="l">
              <a:spcBef>
                <a:spcPts val="360"/>
              </a:spcBef>
              <a:buClr>
                <a:schemeClr val="accent6"/>
              </a:buClr>
              <a:buSzPct val="100000"/>
              <a:buFont typeface="Arial"/>
              <a:buChar char="•"/>
              <a:defRPr b="0" i="0" sz="1800" u="none" cap="none" strike="noStrike">
                <a:solidFill>
                  <a:schemeClr val="lt1"/>
                </a:solidFill>
                <a:latin typeface="Questrial"/>
                <a:ea typeface="Questrial"/>
                <a:cs typeface="Questrial"/>
                <a:sym typeface="Questrial"/>
              </a:defRPr>
            </a:lvl9pPr>
          </a:lstStyle>
          <a:p/>
        </p:txBody>
      </p:sp>
      <p:sp>
        <p:nvSpPr>
          <p:cNvPr id="209" name="Shape 209"/>
          <p:cNvSpPr txBox="1"/>
          <p:nvPr>
            <p:ph idx="2" type="body"/>
          </p:nvPr>
        </p:nvSpPr>
        <p:spPr>
          <a:xfrm>
            <a:off x="4648200" y="1600200"/>
            <a:ext cx="4038600" cy="4525963"/>
          </a:xfrm>
          <a:prstGeom prst="rect">
            <a:avLst/>
          </a:prstGeom>
          <a:noFill/>
          <a:ln>
            <a:noFill/>
          </a:ln>
        </p:spPr>
        <p:txBody>
          <a:bodyPr anchorCtr="0" anchor="t" bIns="91425" lIns="91425" rIns="91425" wrap="square" tIns="91425"/>
          <a:lstStyle>
            <a:lvl1pPr indent="-96520" lvl="0" marL="274320" marR="0" rtl="0" algn="l">
              <a:spcBef>
                <a:spcPts val="560"/>
              </a:spcBef>
              <a:buClr>
                <a:srgbClr val="FE2AD8"/>
              </a:buClr>
              <a:buSzPct val="100000"/>
              <a:buFont typeface="Arial"/>
              <a:buChar char="•"/>
              <a:defRPr b="0" i="0" sz="2800" u="none" cap="none" strike="noStrike">
                <a:solidFill>
                  <a:schemeClr val="lt2"/>
                </a:solidFill>
                <a:latin typeface="Questrial"/>
                <a:ea typeface="Questrial"/>
                <a:cs typeface="Questrial"/>
                <a:sym typeface="Questrial"/>
              </a:defRPr>
            </a:lvl1pPr>
            <a:lvl2pPr indent="-40640" lvl="1" marL="548640" marR="0" rtl="0" algn="l">
              <a:spcBef>
                <a:spcPts val="480"/>
              </a:spcBef>
              <a:buClr>
                <a:srgbClr val="FE2AD8"/>
              </a:buClr>
              <a:buSzPct val="100000"/>
              <a:buFont typeface="Arial"/>
              <a:buChar char="•"/>
              <a:defRPr b="0" i="0" sz="2400" u="none" cap="none" strike="noStrike">
                <a:solidFill>
                  <a:schemeClr val="lt1"/>
                </a:solidFill>
                <a:latin typeface="Questrial"/>
                <a:ea typeface="Questrial"/>
                <a:cs typeface="Questrial"/>
                <a:sym typeface="Questrial"/>
              </a:defRPr>
            </a:lvl2pPr>
            <a:lvl3pPr indent="-101600" lvl="2" marL="914400" marR="0" rtl="0" algn="l">
              <a:spcBef>
                <a:spcPts val="400"/>
              </a:spcBef>
              <a:buClr>
                <a:schemeClr val="accent2"/>
              </a:buClr>
              <a:buSzPct val="100000"/>
              <a:buFont typeface="Arial"/>
              <a:buChar char="•"/>
              <a:defRPr b="0" i="0" sz="2000" u="none" cap="none" strike="noStrike">
                <a:solidFill>
                  <a:schemeClr val="lt2"/>
                </a:solidFill>
                <a:latin typeface="Questrial"/>
                <a:ea typeface="Questrial"/>
                <a:cs typeface="Questrial"/>
                <a:sym typeface="Questrial"/>
              </a:defRPr>
            </a:lvl3pPr>
            <a:lvl4pPr indent="-121919" lvl="3" marL="1188720" marR="0" rtl="0" algn="l">
              <a:spcBef>
                <a:spcPts val="360"/>
              </a:spcBef>
              <a:buClr>
                <a:schemeClr val="accent3"/>
              </a:buClr>
              <a:buSzPct val="100000"/>
              <a:buFont typeface="Arial"/>
              <a:buChar char="•"/>
              <a:defRPr b="0" i="0" sz="1800" u="none" cap="none" strike="noStrike">
                <a:solidFill>
                  <a:schemeClr val="lt1"/>
                </a:solidFill>
                <a:latin typeface="Questrial"/>
                <a:ea typeface="Questrial"/>
                <a:cs typeface="Questrial"/>
                <a:sym typeface="Questrial"/>
              </a:defRPr>
            </a:lvl4pPr>
            <a:lvl5pPr indent="-116839" lvl="4" marL="1463040" marR="0" rtl="0" algn="l">
              <a:spcBef>
                <a:spcPts val="360"/>
              </a:spcBef>
              <a:buClr>
                <a:schemeClr val="accent4"/>
              </a:buClr>
              <a:buSzPct val="100000"/>
              <a:buFont typeface="Arial"/>
              <a:buChar char="•"/>
              <a:defRPr b="0" i="0" sz="1800" u="none" cap="none" strike="noStrike">
                <a:solidFill>
                  <a:schemeClr val="lt2"/>
                </a:solidFill>
                <a:latin typeface="Questrial"/>
                <a:ea typeface="Questrial"/>
                <a:cs typeface="Questrial"/>
                <a:sym typeface="Questrial"/>
              </a:defRPr>
            </a:lvl5pPr>
            <a:lvl6pPr indent="-78739" lvl="5" marL="1691640" marR="0" rtl="0" algn="l">
              <a:spcBef>
                <a:spcPts val="360"/>
              </a:spcBef>
              <a:buClr>
                <a:schemeClr val="accent5"/>
              </a:buClr>
              <a:buSzPct val="100000"/>
              <a:buFont typeface="Arial"/>
              <a:buChar char="•"/>
              <a:defRPr b="0" i="0" sz="1800" u="none" cap="none" strike="noStrike">
                <a:solidFill>
                  <a:schemeClr val="lt1"/>
                </a:solidFill>
                <a:latin typeface="Questrial"/>
                <a:ea typeface="Questrial"/>
                <a:cs typeface="Questrial"/>
                <a:sym typeface="Questrial"/>
              </a:defRPr>
            </a:lvl6pPr>
            <a:lvl7pPr indent="-78739" lvl="6" marL="1920240" marR="0" rtl="0" algn="l">
              <a:spcBef>
                <a:spcPts val="360"/>
              </a:spcBef>
              <a:buClr>
                <a:schemeClr val="accent6"/>
              </a:buClr>
              <a:buSzPct val="100000"/>
              <a:buFont typeface="Arial"/>
              <a:buChar char="•"/>
              <a:defRPr b="0" i="0" sz="1800" u="none" cap="none" strike="noStrike">
                <a:solidFill>
                  <a:schemeClr val="lt1"/>
                </a:solidFill>
                <a:latin typeface="Questrial"/>
                <a:ea typeface="Questrial"/>
                <a:cs typeface="Questrial"/>
                <a:sym typeface="Questrial"/>
              </a:defRPr>
            </a:lvl7pPr>
            <a:lvl8pPr indent="-78739" lvl="7" marL="2148840" marR="0" rtl="0" algn="l">
              <a:spcBef>
                <a:spcPts val="360"/>
              </a:spcBef>
              <a:buClr>
                <a:schemeClr val="accent3"/>
              </a:buClr>
              <a:buSzPct val="100000"/>
              <a:buFont typeface="Arial"/>
              <a:buChar char="•"/>
              <a:defRPr b="0" i="0" sz="1800" u="none" cap="none" strike="noStrike">
                <a:solidFill>
                  <a:schemeClr val="lt1"/>
                </a:solidFill>
                <a:latin typeface="Questrial"/>
                <a:ea typeface="Questrial"/>
                <a:cs typeface="Questrial"/>
                <a:sym typeface="Questrial"/>
              </a:defRPr>
            </a:lvl8pPr>
            <a:lvl9pPr indent="-78739" lvl="8" marL="2377440" marR="0" rtl="0" algn="l">
              <a:spcBef>
                <a:spcPts val="360"/>
              </a:spcBef>
              <a:buClr>
                <a:schemeClr val="accent6"/>
              </a:buClr>
              <a:buSzPct val="100000"/>
              <a:buFont typeface="Arial"/>
              <a:buChar char="•"/>
              <a:defRPr b="0" i="0" sz="1800" u="none" cap="none" strike="noStrike">
                <a:solidFill>
                  <a:schemeClr val="lt1"/>
                </a:solidFill>
                <a:latin typeface="Questrial"/>
                <a:ea typeface="Questrial"/>
                <a:cs typeface="Questrial"/>
                <a:sym typeface="Questrial"/>
              </a:defRPr>
            </a:lvl9pPr>
          </a:lstStyle>
          <a:p/>
        </p:txBody>
      </p:sp>
      <p:sp>
        <p:nvSpPr>
          <p:cNvPr id="210" name="Shape 210"/>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11" name="Shape 211"/>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12" name="Shape 212"/>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213" name="Shape 213"/>
        <p:cNvGrpSpPr/>
        <p:nvPr/>
      </p:nvGrpSpPr>
      <p:grpSpPr>
        <a:xfrm>
          <a:off x="0" y="0"/>
          <a:ext cx="0" cy="0"/>
          <a:chOff x="0" y="0"/>
          <a:chExt cx="0" cy="0"/>
        </a:xfrm>
      </p:grpSpPr>
      <p:sp>
        <p:nvSpPr>
          <p:cNvPr id="214" name="Shape 214"/>
          <p:cNvSpPr txBox="1"/>
          <p:nvPr>
            <p:ph type="title"/>
          </p:nvPr>
        </p:nvSpPr>
        <p:spPr>
          <a:xfrm>
            <a:off x="457200" y="274638"/>
            <a:ext cx="8229600" cy="11430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15" name="Shape 215"/>
          <p:cNvSpPr txBox="1"/>
          <p:nvPr>
            <p:ph idx="1" type="body"/>
          </p:nvPr>
        </p:nvSpPr>
        <p:spPr>
          <a:xfrm>
            <a:off x="457200" y="1535113"/>
            <a:ext cx="4040188" cy="639762"/>
          </a:xfrm>
          <a:prstGeom prst="rect">
            <a:avLst/>
          </a:prstGeom>
          <a:noFill/>
          <a:ln>
            <a:noFill/>
          </a:ln>
        </p:spPr>
        <p:txBody>
          <a:bodyPr anchorCtr="0" anchor="b" bIns="91425" lIns="91425" rIns="91425" wrap="square" tIns="91425"/>
          <a:lstStyle>
            <a:lvl1pPr indent="0" lvl="0" marL="0" marR="0" rtl="0" algn="ctr">
              <a:spcBef>
                <a:spcPts val="480"/>
              </a:spcBef>
              <a:buClr>
                <a:srgbClr val="FE2AD8"/>
              </a:buClr>
              <a:buSzPct val="100000"/>
              <a:buFont typeface="Arial"/>
              <a:buNone/>
              <a:defRPr b="1" i="0" sz="2400" u="none" cap="none" strike="noStrike">
                <a:solidFill>
                  <a:schemeClr val="lt2"/>
                </a:solidFill>
                <a:latin typeface="Questrial"/>
                <a:ea typeface="Questrial"/>
                <a:cs typeface="Questrial"/>
                <a:sym typeface="Questrial"/>
              </a:defRPr>
            </a:lvl1pPr>
            <a:lvl2pPr indent="0" lvl="1" marL="457200" marR="0" rtl="0" algn="l">
              <a:spcBef>
                <a:spcPts val="400"/>
              </a:spcBef>
              <a:buClr>
                <a:srgbClr val="FE2AD8"/>
              </a:buClr>
              <a:buSzPct val="100000"/>
              <a:buFont typeface="Arial"/>
              <a:buNone/>
              <a:defRPr b="1" i="0" sz="2000" u="none" cap="none" strike="noStrike">
                <a:solidFill>
                  <a:schemeClr val="lt1"/>
                </a:solidFill>
                <a:latin typeface="Questrial"/>
                <a:ea typeface="Questrial"/>
                <a:cs typeface="Questrial"/>
                <a:sym typeface="Questrial"/>
              </a:defRPr>
            </a:lvl2pPr>
            <a:lvl3pPr indent="0" lvl="2" marL="914400" marR="0" rtl="0" algn="l">
              <a:spcBef>
                <a:spcPts val="360"/>
              </a:spcBef>
              <a:buClr>
                <a:schemeClr val="accent2"/>
              </a:buClr>
              <a:buSzPct val="111111"/>
              <a:buFont typeface="Arial"/>
              <a:buNone/>
              <a:defRPr b="1" i="0" sz="1800" u="none" cap="none" strike="noStrike">
                <a:solidFill>
                  <a:schemeClr val="lt2"/>
                </a:solidFill>
                <a:latin typeface="Questrial"/>
                <a:ea typeface="Questrial"/>
                <a:cs typeface="Questrial"/>
                <a:sym typeface="Questrial"/>
              </a:defRPr>
            </a:lvl3pPr>
            <a:lvl4pPr indent="0" lvl="3" marL="1371600" marR="0" rtl="0" algn="l">
              <a:spcBef>
                <a:spcPts val="320"/>
              </a:spcBef>
              <a:buClr>
                <a:schemeClr val="accent3"/>
              </a:buClr>
              <a:buSzPct val="112500"/>
              <a:buFont typeface="Arial"/>
              <a:buNone/>
              <a:defRPr b="1" i="0" sz="1600" u="none" cap="none" strike="noStrike">
                <a:solidFill>
                  <a:schemeClr val="lt1"/>
                </a:solidFill>
                <a:latin typeface="Questrial"/>
                <a:ea typeface="Questrial"/>
                <a:cs typeface="Questrial"/>
                <a:sym typeface="Questrial"/>
              </a:defRPr>
            </a:lvl4pPr>
            <a:lvl5pPr indent="0" lvl="4" marL="1828800" marR="0" rtl="0" algn="l">
              <a:spcBef>
                <a:spcPts val="320"/>
              </a:spcBef>
              <a:buClr>
                <a:schemeClr val="accent4"/>
              </a:buClr>
              <a:buSzPct val="100000"/>
              <a:buFont typeface="Arial"/>
              <a:buNone/>
              <a:defRPr b="1" i="0" sz="1600" u="none" cap="none" strike="noStrike">
                <a:solidFill>
                  <a:schemeClr val="lt2"/>
                </a:solidFill>
                <a:latin typeface="Questrial"/>
                <a:ea typeface="Questrial"/>
                <a:cs typeface="Questrial"/>
                <a:sym typeface="Questrial"/>
              </a:defRPr>
            </a:lvl5pPr>
            <a:lvl6pPr indent="0" lvl="5" marL="2286000" marR="0" rtl="0" algn="l">
              <a:spcBef>
                <a:spcPts val="320"/>
              </a:spcBef>
              <a:buClr>
                <a:schemeClr val="accent5"/>
              </a:buClr>
              <a:buSzPct val="100000"/>
              <a:buFont typeface="Arial"/>
              <a:buNone/>
              <a:defRPr b="1" i="0" sz="1600" u="none" cap="none" strike="noStrike">
                <a:solidFill>
                  <a:schemeClr val="lt1"/>
                </a:solidFill>
                <a:latin typeface="Questrial"/>
                <a:ea typeface="Questrial"/>
                <a:cs typeface="Questrial"/>
                <a:sym typeface="Questrial"/>
              </a:defRPr>
            </a:lvl6pPr>
            <a:lvl7pPr indent="0" lvl="6" marL="2743200" marR="0" rtl="0" algn="l">
              <a:spcBef>
                <a:spcPts val="320"/>
              </a:spcBef>
              <a:buClr>
                <a:schemeClr val="accent6"/>
              </a:buClr>
              <a:buSzPct val="100000"/>
              <a:buFont typeface="Arial"/>
              <a:buNone/>
              <a:defRPr b="1" i="0" sz="1600" u="none" cap="none" strike="noStrike">
                <a:solidFill>
                  <a:schemeClr val="lt1"/>
                </a:solidFill>
                <a:latin typeface="Questrial"/>
                <a:ea typeface="Questrial"/>
                <a:cs typeface="Questrial"/>
                <a:sym typeface="Questrial"/>
              </a:defRPr>
            </a:lvl7pPr>
            <a:lvl8pPr indent="0" lvl="7" marL="3200400" marR="0" rtl="0" algn="l">
              <a:spcBef>
                <a:spcPts val="320"/>
              </a:spcBef>
              <a:buClr>
                <a:schemeClr val="accent3"/>
              </a:buClr>
              <a:buSzPct val="100000"/>
              <a:buFont typeface="Arial"/>
              <a:buNone/>
              <a:defRPr b="1" i="0" sz="1600" u="none" cap="none" strike="noStrike">
                <a:solidFill>
                  <a:schemeClr val="lt1"/>
                </a:solidFill>
                <a:latin typeface="Questrial"/>
                <a:ea typeface="Questrial"/>
                <a:cs typeface="Questrial"/>
                <a:sym typeface="Questrial"/>
              </a:defRPr>
            </a:lvl8pPr>
            <a:lvl9pPr indent="0" lvl="8" marL="3657600" marR="0" rtl="0" algn="l">
              <a:spcBef>
                <a:spcPts val="320"/>
              </a:spcBef>
              <a:buClr>
                <a:schemeClr val="accent6"/>
              </a:buClr>
              <a:buSzPct val="100000"/>
              <a:buFont typeface="Arial"/>
              <a:buNone/>
              <a:defRPr b="1" i="0" sz="1600" u="none" cap="none" strike="noStrike">
                <a:solidFill>
                  <a:schemeClr val="lt1"/>
                </a:solidFill>
                <a:latin typeface="Questrial"/>
                <a:ea typeface="Questrial"/>
                <a:cs typeface="Questrial"/>
                <a:sym typeface="Questrial"/>
              </a:defRPr>
            </a:lvl9pPr>
          </a:lstStyle>
          <a:p/>
        </p:txBody>
      </p:sp>
      <p:sp>
        <p:nvSpPr>
          <p:cNvPr id="216" name="Shape 216"/>
          <p:cNvSpPr txBox="1"/>
          <p:nvPr>
            <p:ph idx="2" type="body"/>
          </p:nvPr>
        </p:nvSpPr>
        <p:spPr>
          <a:xfrm>
            <a:off x="457200" y="2174875"/>
            <a:ext cx="4040188" cy="3951288"/>
          </a:xfrm>
          <a:prstGeom prst="rect">
            <a:avLst/>
          </a:prstGeom>
          <a:noFill/>
          <a:ln>
            <a:noFill/>
          </a:ln>
        </p:spPr>
        <p:txBody>
          <a:bodyPr anchorCtr="0" anchor="t" bIns="91425" lIns="91425" rIns="91425" wrap="square" tIns="91425"/>
          <a:lstStyle>
            <a:lvl1pPr indent="-121920" lvl="0" marL="274320" marR="0" rtl="0" algn="l">
              <a:spcBef>
                <a:spcPts val="480"/>
              </a:spcBef>
              <a:buClr>
                <a:srgbClr val="FE2AD8"/>
              </a:buClr>
              <a:buSzPct val="100000"/>
              <a:buFont typeface="Arial"/>
              <a:buChar char="•"/>
              <a:defRPr b="0" i="0" sz="2400" u="none" cap="none" strike="noStrike">
                <a:solidFill>
                  <a:schemeClr val="lt2"/>
                </a:solidFill>
                <a:latin typeface="Questrial"/>
                <a:ea typeface="Questrial"/>
                <a:cs typeface="Questrial"/>
                <a:sym typeface="Questrial"/>
              </a:defRPr>
            </a:lvl1pPr>
            <a:lvl2pPr indent="-66040" lvl="1" marL="548640" marR="0" rtl="0" algn="l">
              <a:spcBef>
                <a:spcPts val="400"/>
              </a:spcBef>
              <a:buClr>
                <a:srgbClr val="FE2AD8"/>
              </a:buClr>
              <a:buSzPct val="100000"/>
              <a:buFont typeface="Arial"/>
              <a:buChar char="•"/>
              <a:defRPr b="0" i="0" sz="2000" u="none" cap="none" strike="noStrike">
                <a:solidFill>
                  <a:schemeClr val="lt1"/>
                </a:solidFill>
                <a:latin typeface="Questrial"/>
                <a:ea typeface="Questrial"/>
                <a:cs typeface="Questrial"/>
                <a:sym typeface="Questrial"/>
              </a:defRPr>
            </a:lvl2pPr>
            <a:lvl3pPr indent="-114300" lvl="2" marL="914400" marR="0" rtl="0" algn="l">
              <a:spcBef>
                <a:spcPts val="360"/>
              </a:spcBef>
              <a:buClr>
                <a:schemeClr val="accent2"/>
              </a:buClr>
              <a:buSzPct val="100000"/>
              <a:buFont typeface="Arial"/>
              <a:buChar char="•"/>
              <a:defRPr b="0" i="0" sz="1800" u="none" cap="none" strike="noStrike">
                <a:solidFill>
                  <a:schemeClr val="lt2"/>
                </a:solidFill>
                <a:latin typeface="Questrial"/>
                <a:ea typeface="Questrial"/>
                <a:cs typeface="Questrial"/>
                <a:sym typeface="Questrial"/>
              </a:defRPr>
            </a:lvl3pPr>
            <a:lvl4pPr indent="-134619" lvl="3" marL="1188720" marR="0" rtl="0" algn="l">
              <a:spcBef>
                <a:spcPts val="320"/>
              </a:spcBef>
              <a:buClr>
                <a:schemeClr val="accent3"/>
              </a:buClr>
              <a:buSzPct val="100000"/>
              <a:buFont typeface="Arial"/>
              <a:buChar char="•"/>
              <a:defRPr b="0" i="0" sz="1600" u="none" cap="none" strike="noStrike">
                <a:solidFill>
                  <a:schemeClr val="lt1"/>
                </a:solidFill>
                <a:latin typeface="Questrial"/>
                <a:ea typeface="Questrial"/>
                <a:cs typeface="Questrial"/>
                <a:sym typeface="Questrial"/>
              </a:defRPr>
            </a:lvl4pPr>
            <a:lvl5pPr indent="-129539" lvl="4" marL="1463040" marR="0" rtl="0" algn="l">
              <a:spcBef>
                <a:spcPts val="320"/>
              </a:spcBef>
              <a:buClr>
                <a:schemeClr val="accent4"/>
              </a:buClr>
              <a:buSzPct val="100000"/>
              <a:buFont typeface="Arial"/>
              <a:buChar char="•"/>
              <a:defRPr b="0" i="0" sz="1600" u="none" cap="none" strike="noStrike">
                <a:solidFill>
                  <a:schemeClr val="lt2"/>
                </a:solidFill>
                <a:latin typeface="Questrial"/>
                <a:ea typeface="Questrial"/>
                <a:cs typeface="Questrial"/>
                <a:sym typeface="Questrial"/>
              </a:defRPr>
            </a:lvl5pPr>
            <a:lvl6pPr indent="-91439" lvl="5" marL="1691640" marR="0" rtl="0" algn="l">
              <a:spcBef>
                <a:spcPts val="320"/>
              </a:spcBef>
              <a:buClr>
                <a:schemeClr val="accent5"/>
              </a:buClr>
              <a:buSzPct val="100000"/>
              <a:buFont typeface="Arial"/>
              <a:buChar char="•"/>
              <a:defRPr b="0" i="0" sz="1600" u="none" cap="none" strike="noStrike">
                <a:solidFill>
                  <a:schemeClr val="lt1"/>
                </a:solidFill>
                <a:latin typeface="Questrial"/>
                <a:ea typeface="Questrial"/>
                <a:cs typeface="Questrial"/>
                <a:sym typeface="Questrial"/>
              </a:defRPr>
            </a:lvl6pPr>
            <a:lvl7pPr indent="-91439" lvl="6" marL="19202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7pPr>
            <a:lvl8pPr indent="-91439" lvl="7" marL="2148840" marR="0" rtl="0" algn="l">
              <a:spcBef>
                <a:spcPts val="320"/>
              </a:spcBef>
              <a:buClr>
                <a:schemeClr val="accent3"/>
              </a:buClr>
              <a:buSzPct val="100000"/>
              <a:buFont typeface="Arial"/>
              <a:buChar char="•"/>
              <a:defRPr b="0" i="0" sz="1600" u="none" cap="none" strike="noStrike">
                <a:solidFill>
                  <a:schemeClr val="lt1"/>
                </a:solidFill>
                <a:latin typeface="Questrial"/>
                <a:ea typeface="Questrial"/>
                <a:cs typeface="Questrial"/>
                <a:sym typeface="Questrial"/>
              </a:defRPr>
            </a:lvl8pPr>
            <a:lvl9pPr indent="-91439" lvl="8" marL="23774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9pPr>
          </a:lstStyle>
          <a:p/>
        </p:txBody>
      </p:sp>
      <p:sp>
        <p:nvSpPr>
          <p:cNvPr id="217" name="Shape 217"/>
          <p:cNvSpPr txBox="1"/>
          <p:nvPr>
            <p:ph idx="3" type="body"/>
          </p:nvPr>
        </p:nvSpPr>
        <p:spPr>
          <a:xfrm>
            <a:off x="4645025" y="1535113"/>
            <a:ext cx="4041775" cy="639762"/>
          </a:xfrm>
          <a:prstGeom prst="rect">
            <a:avLst/>
          </a:prstGeom>
          <a:noFill/>
          <a:ln>
            <a:noFill/>
          </a:ln>
        </p:spPr>
        <p:txBody>
          <a:bodyPr anchorCtr="0" anchor="b" bIns="91425" lIns="91425" rIns="91425" wrap="square" tIns="91425"/>
          <a:lstStyle>
            <a:lvl1pPr indent="0" lvl="0" marL="0" marR="0" rtl="0" algn="ctr">
              <a:spcBef>
                <a:spcPts val="480"/>
              </a:spcBef>
              <a:buClr>
                <a:srgbClr val="FE2AD8"/>
              </a:buClr>
              <a:buSzPct val="100000"/>
              <a:buFont typeface="Arial"/>
              <a:buNone/>
              <a:defRPr b="1" i="0" sz="2400" u="none" cap="none" strike="noStrike">
                <a:solidFill>
                  <a:schemeClr val="lt2"/>
                </a:solidFill>
                <a:latin typeface="Questrial"/>
                <a:ea typeface="Questrial"/>
                <a:cs typeface="Questrial"/>
                <a:sym typeface="Questrial"/>
              </a:defRPr>
            </a:lvl1pPr>
            <a:lvl2pPr indent="0" lvl="1" marL="457200" marR="0" rtl="0" algn="l">
              <a:spcBef>
                <a:spcPts val="400"/>
              </a:spcBef>
              <a:buClr>
                <a:srgbClr val="FE2AD8"/>
              </a:buClr>
              <a:buSzPct val="100000"/>
              <a:buFont typeface="Arial"/>
              <a:buNone/>
              <a:defRPr b="1" i="0" sz="2000" u="none" cap="none" strike="noStrike">
                <a:solidFill>
                  <a:schemeClr val="lt1"/>
                </a:solidFill>
                <a:latin typeface="Questrial"/>
                <a:ea typeface="Questrial"/>
                <a:cs typeface="Questrial"/>
                <a:sym typeface="Questrial"/>
              </a:defRPr>
            </a:lvl2pPr>
            <a:lvl3pPr indent="0" lvl="2" marL="914400" marR="0" rtl="0" algn="l">
              <a:spcBef>
                <a:spcPts val="360"/>
              </a:spcBef>
              <a:buClr>
                <a:schemeClr val="accent2"/>
              </a:buClr>
              <a:buSzPct val="111111"/>
              <a:buFont typeface="Arial"/>
              <a:buNone/>
              <a:defRPr b="1" i="0" sz="1800" u="none" cap="none" strike="noStrike">
                <a:solidFill>
                  <a:schemeClr val="lt2"/>
                </a:solidFill>
                <a:latin typeface="Questrial"/>
                <a:ea typeface="Questrial"/>
                <a:cs typeface="Questrial"/>
                <a:sym typeface="Questrial"/>
              </a:defRPr>
            </a:lvl3pPr>
            <a:lvl4pPr indent="0" lvl="3" marL="1371600" marR="0" rtl="0" algn="l">
              <a:spcBef>
                <a:spcPts val="320"/>
              </a:spcBef>
              <a:buClr>
                <a:schemeClr val="accent3"/>
              </a:buClr>
              <a:buSzPct val="112500"/>
              <a:buFont typeface="Arial"/>
              <a:buNone/>
              <a:defRPr b="1" i="0" sz="1600" u="none" cap="none" strike="noStrike">
                <a:solidFill>
                  <a:schemeClr val="lt1"/>
                </a:solidFill>
                <a:latin typeface="Questrial"/>
                <a:ea typeface="Questrial"/>
                <a:cs typeface="Questrial"/>
                <a:sym typeface="Questrial"/>
              </a:defRPr>
            </a:lvl4pPr>
            <a:lvl5pPr indent="0" lvl="4" marL="1828800" marR="0" rtl="0" algn="l">
              <a:spcBef>
                <a:spcPts val="320"/>
              </a:spcBef>
              <a:buClr>
                <a:schemeClr val="accent4"/>
              </a:buClr>
              <a:buSzPct val="100000"/>
              <a:buFont typeface="Arial"/>
              <a:buNone/>
              <a:defRPr b="1" i="0" sz="1600" u="none" cap="none" strike="noStrike">
                <a:solidFill>
                  <a:schemeClr val="lt2"/>
                </a:solidFill>
                <a:latin typeface="Questrial"/>
                <a:ea typeface="Questrial"/>
                <a:cs typeface="Questrial"/>
                <a:sym typeface="Questrial"/>
              </a:defRPr>
            </a:lvl5pPr>
            <a:lvl6pPr indent="0" lvl="5" marL="2286000" marR="0" rtl="0" algn="l">
              <a:spcBef>
                <a:spcPts val="320"/>
              </a:spcBef>
              <a:buClr>
                <a:schemeClr val="accent5"/>
              </a:buClr>
              <a:buSzPct val="100000"/>
              <a:buFont typeface="Arial"/>
              <a:buNone/>
              <a:defRPr b="1" i="0" sz="1600" u="none" cap="none" strike="noStrike">
                <a:solidFill>
                  <a:schemeClr val="lt1"/>
                </a:solidFill>
                <a:latin typeface="Questrial"/>
                <a:ea typeface="Questrial"/>
                <a:cs typeface="Questrial"/>
                <a:sym typeface="Questrial"/>
              </a:defRPr>
            </a:lvl6pPr>
            <a:lvl7pPr indent="0" lvl="6" marL="2743200" marR="0" rtl="0" algn="l">
              <a:spcBef>
                <a:spcPts val="320"/>
              </a:spcBef>
              <a:buClr>
                <a:schemeClr val="accent6"/>
              </a:buClr>
              <a:buSzPct val="100000"/>
              <a:buFont typeface="Arial"/>
              <a:buNone/>
              <a:defRPr b="1" i="0" sz="1600" u="none" cap="none" strike="noStrike">
                <a:solidFill>
                  <a:schemeClr val="lt1"/>
                </a:solidFill>
                <a:latin typeface="Questrial"/>
                <a:ea typeface="Questrial"/>
                <a:cs typeface="Questrial"/>
                <a:sym typeface="Questrial"/>
              </a:defRPr>
            </a:lvl7pPr>
            <a:lvl8pPr indent="0" lvl="7" marL="3200400" marR="0" rtl="0" algn="l">
              <a:spcBef>
                <a:spcPts val="320"/>
              </a:spcBef>
              <a:buClr>
                <a:schemeClr val="accent3"/>
              </a:buClr>
              <a:buSzPct val="100000"/>
              <a:buFont typeface="Arial"/>
              <a:buNone/>
              <a:defRPr b="1" i="0" sz="1600" u="none" cap="none" strike="noStrike">
                <a:solidFill>
                  <a:schemeClr val="lt1"/>
                </a:solidFill>
                <a:latin typeface="Questrial"/>
                <a:ea typeface="Questrial"/>
                <a:cs typeface="Questrial"/>
                <a:sym typeface="Questrial"/>
              </a:defRPr>
            </a:lvl8pPr>
            <a:lvl9pPr indent="0" lvl="8" marL="3657600" marR="0" rtl="0" algn="l">
              <a:spcBef>
                <a:spcPts val="320"/>
              </a:spcBef>
              <a:buClr>
                <a:schemeClr val="accent6"/>
              </a:buClr>
              <a:buSzPct val="100000"/>
              <a:buFont typeface="Arial"/>
              <a:buNone/>
              <a:defRPr b="1" i="0" sz="1600" u="none" cap="none" strike="noStrike">
                <a:solidFill>
                  <a:schemeClr val="lt1"/>
                </a:solidFill>
                <a:latin typeface="Questrial"/>
                <a:ea typeface="Questrial"/>
                <a:cs typeface="Questrial"/>
                <a:sym typeface="Questrial"/>
              </a:defRPr>
            </a:lvl9pPr>
          </a:lstStyle>
          <a:p/>
        </p:txBody>
      </p:sp>
      <p:sp>
        <p:nvSpPr>
          <p:cNvPr id="218" name="Shape 218"/>
          <p:cNvSpPr txBox="1"/>
          <p:nvPr>
            <p:ph idx="4" type="body"/>
          </p:nvPr>
        </p:nvSpPr>
        <p:spPr>
          <a:xfrm>
            <a:off x="4645025" y="2174875"/>
            <a:ext cx="4041775" cy="3951288"/>
          </a:xfrm>
          <a:prstGeom prst="rect">
            <a:avLst/>
          </a:prstGeom>
          <a:noFill/>
          <a:ln>
            <a:noFill/>
          </a:ln>
        </p:spPr>
        <p:txBody>
          <a:bodyPr anchorCtr="0" anchor="t" bIns="91425" lIns="91425" rIns="91425" wrap="square" tIns="91425"/>
          <a:lstStyle>
            <a:lvl1pPr indent="-121920" lvl="0" marL="274320" marR="0" rtl="0" algn="l">
              <a:spcBef>
                <a:spcPts val="480"/>
              </a:spcBef>
              <a:buClr>
                <a:srgbClr val="FE2AD8"/>
              </a:buClr>
              <a:buSzPct val="100000"/>
              <a:buFont typeface="Arial"/>
              <a:buChar char="•"/>
              <a:defRPr b="0" i="0" sz="2400" u="none" cap="none" strike="noStrike">
                <a:solidFill>
                  <a:schemeClr val="lt2"/>
                </a:solidFill>
                <a:latin typeface="Questrial"/>
                <a:ea typeface="Questrial"/>
                <a:cs typeface="Questrial"/>
                <a:sym typeface="Questrial"/>
              </a:defRPr>
            </a:lvl1pPr>
            <a:lvl2pPr indent="-66040" lvl="1" marL="548640" marR="0" rtl="0" algn="l">
              <a:spcBef>
                <a:spcPts val="400"/>
              </a:spcBef>
              <a:buClr>
                <a:srgbClr val="FE2AD8"/>
              </a:buClr>
              <a:buSzPct val="100000"/>
              <a:buFont typeface="Arial"/>
              <a:buChar char="•"/>
              <a:defRPr b="0" i="0" sz="2000" u="none" cap="none" strike="noStrike">
                <a:solidFill>
                  <a:schemeClr val="lt1"/>
                </a:solidFill>
                <a:latin typeface="Questrial"/>
                <a:ea typeface="Questrial"/>
                <a:cs typeface="Questrial"/>
                <a:sym typeface="Questrial"/>
              </a:defRPr>
            </a:lvl2pPr>
            <a:lvl3pPr indent="-114300" lvl="2" marL="914400" marR="0" rtl="0" algn="l">
              <a:spcBef>
                <a:spcPts val="360"/>
              </a:spcBef>
              <a:buClr>
                <a:schemeClr val="accent2"/>
              </a:buClr>
              <a:buSzPct val="100000"/>
              <a:buFont typeface="Arial"/>
              <a:buChar char="•"/>
              <a:defRPr b="0" i="0" sz="1800" u="none" cap="none" strike="noStrike">
                <a:solidFill>
                  <a:schemeClr val="lt2"/>
                </a:solidFill>
                <a:latin typeface="Questrial"/>
                <a:ea typeface="Questrial"/>
                <a:cs typeface="Questrial"/>
                <a:sym typeface="Questrial"/>
              </a:defRPr>
            </a:lvl3pPr>
            <a:lvl4pPr indent="-134619" lvl="3" marL="1188720" marR="0" rtl="0" algn="l">
              <a:spcBef>
                <a:spcPts val="320"/>
              </a:spcBef>
              <a:buClr>
                <a:schemeClr val="accent3"/>
              </a:buClr>
              <a:buSzPct val="100000"/>
              <a:buFont typeface="Arial"/>
              <a:buChar char="•"/>
              <a:defRPr b="0" i="0" sz="1600" u="none" cap="none" strike="noStrike">
                <a:solidFill>
                  <a:schemeClr val="lt1"/>
                </a:solidFill>
                <a:latin typeface="Questrial"/>
                <a:ea typeface="Questrial"/>
                <a:cs typeface="Questrial"/>
                <a:sym typeface="Questrial"/>
              </a:defRPr>
            </a:lvl4pPr>
            <a:lvl5pPr indent="-129539" lvl="4" marL="1463040" marR="0" rtl="0" algn="l">
              <a:spcBef>
                <a:spcPts val="320"/>
              </a:spcBef>
              <a:buClr>
                <a:schemeClr val="accent4"/>
              </a:buClr>
              <a:buSzPct val="100000"/>
              <a:buFont typeface="Arial"/>
              <a:buChar char="•"/>
              <a:defRPr b="0" i="0" sz="1600" u="none" cap="none" strike="noStrike">
                <a:solidFill>
                  <a:schemeClr val="lt2"/>
                </a:solidFill>
                <a:latin typeface="Questrial"/>
                <a:ea typeface="Questrial"/>
                <a:cs typeface="Questrial"/>
                <a:sym typeface="Questrial"/>
              </a:defRPr>
            </a:lvl5pPr>
            <a:lvl6pPr indent="-91439" lvl="5" marL="1691640" marR="0" rtl="0" algn="l">
              <a:spcBef>
                <a:spcPts val="320"/>
              </a:spcBef>
              <a:buClr>
                <a:schemeClr val="accent5"/>
              </a:buClr>
              <a:buSzPct val="100000"/>
              <a:buFont typeface="Arial"/>
              <a:buChar char="•"/>
              <a:defRPr b="0" i="0" sz="1600" u="none" cap="none" strike="noStrike">
                <a:solidFill>
                  <a:schemeClr val="lt1"/>
                </a:solidFill>
                <a:latin typeface="Questrial"/>
                <a:ea typeface="Questrial"/>
                <a:cs typeface="Questrial"/>
                <a:sym typeface="Questrial"/>
              </a:defRPr>
            </a:lvl6pPr>
            <a:lvl7pPr indent="-91439" lvl="6" marL="19202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7pPr>
            <a:lvl8pPr indent="-91439" lvl="7" marL="2148840" marR="0" rtl="0" algn="l">
              <a:spcBef>
                <a:spcPts val="320"/>
              </a:spcBef>
              <a:buClr>
                <a:schemeClr val="accent3"/>
              </a:buClr>
              <a:buSzPct val="100000"/>
              <a:buFont typeface="Arial"/>
              <a:buChar char="•"/>
              <a:defRPr b="0" i="0" sz="1600" u="none" cap="none" strike="noStrike">
                <a:solidFill>
                  <a:schemeClr val="lt1"/>
                </a:solidFill>
                <a:latin typeface="Questrial"/>
                <a:ea typeface="Questrial"/>
                <a:cs typeface="Questrial"/>
                <a:sym typeface="Questrial"/>
              </a:defRPr>
            </a:lvl8pPr>
            <a:lvl9pPr indent="-91439" lvl="8" marL="23774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9pPr>
          </a:lstStyle>
          <a:p/>
        </p:txBody>
      </p:sp>
      <p:sp>
        <p:nvSpPr>
          <p:cNvPr id="219" name="Shape 219"/>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20" name="Shape 220"/>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21" name="Shape 221"/>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22" name="Shape 222"/>
        <p:cNvGrpSpPr/>
        <p:nvPr/>
      </p:nvGrpSpPr>
      <p:grpSpPr>
        <a:xfrm>
          <a:off x="0" y="0"/>
          <a:ext cx="0" cy="0"/>
          <a:chOff x="0" y="0"/>
          <a:chExt cx="0" cy="0"/>
        </a:xfrm>
      </p:grpSpPr>
      <p:sp>
        <p:nvSpPr>
          <p:cNvPr id="223" name="Shape 223"/>
          <p:cNvSpPr txBox="1"/>
          <p:nvPr>
            <p:ph type="title"/>
          </p:nvPr>
        </p:nvSpPr>
        <p:spPr>
          <a:xfrm>
            <a:off x="457200" y="274638"/>
            <a:ext cx="8229600" cy="11430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24" name="Shape 224"/>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25" name="Shape 225"/>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26" name="Shape 226"/>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27" name="Shape 227"/>
        <p:cNvGrpSpPr/>
        <p:nvPr/>
      </p:nvGrpSpPr>
      <p:grpSpPr>
        <a:xfrm>
          <a:off x="0" y="0"/>
          <a:ext cx="0" cy="0"/>
          <a:chOff x="0" y="0"/>
          <a:chExt cx="0" cy="0"/>
        </a:xfrm>
      </p:grpSpPr>
      <p:sp>
        <p:nvSpPr>
          <p:cNvPr id="228" name="Shape 228"/>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29" name="Shape 229"/>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30" name="Shape 230"/>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objTx">
  <p:cSld name="Content with Caption">
    <p:spTree>
      <p:nvGrpSpPr>
        <p:cNvPr id="231" name="Shape 231"/>
        <p:cNvGrpSpPr/>
        <p:nvPr/>
      </p:nvGrpSpPr>
      <p:grpSpPr>
        <a:xfrm>
          <a:off x="0" y="0"/>
          <a:ext cx="0" cy="0"/>
          <a:chOff x="0" y="0"/>
          <a:chExt cx="0" cy="0"/>
        </a:xfrm>
      </p:grpSpPr>
      <p:sp>
        <p:nvSpPr>
          <p:cNvPr id="232" name="Shape 232"/>
          <p:cNvSpPr txBox="1"/>
          <p:nvPr>
            <p:ph idx="1" type="body"/>
          </p:nvPr>
        </p:nvSpPr>
        <p:spPr>
          <a:xfrm>
            <a:off x="3200400" y="273050"/>
            <a:ext cx="5486400" cy="5853113"/>
          </a:xfrm>
          <a:prstGeom prst="rect">
            <a:avLst/>
          </a:prstGeom>
          <a:noFill/>
          <a:ln>
            <a:noFill/>
          </a:ln>
        </p:spPr>
        <p:txBody>
          <a:bodyPr anchorCtr="0" anchor="t" bIns="91425" lIns="91425" rIns="91425" wrap="square" tIns="91425"/>
          <a:lstStyle>
            <a:lvl1pPr indent="-71120" lvl="0" marL="274320" marR="0" rtl="0" algn="l">
              <a:spcBef>
                <a:spcPts val="640"/>
              </a:spcBef>
              <a:buClr>
                <a:srgbClr val="FE2AD8"/>
              </a:buClr>
              <a:buSzPct val="100000"/>
              <a:buFont typeface="Arial"/>
              <a:buChar char="•"/>
              <a:defRPr b="0" i="0" sz="3200" u="none" cap="none" strike="noStrike">
                <a:solidFill>
                  <a:schemeClr val="lt2"/>
                </a:solidFill>
                <a:latin typeface="Questrial"/>
                <a:ea typeface="Questrial"/>
                <a:cs typeface="Questrial"/>
                <a:sym typeface="Questrial"/>
              </a:defRPr>
            </a:lvl1pPr>
            <a:lvl2pPr indent="-15240" lvl="1" marL="548640" marR="0" rtl="0" algn="l">
              <a:spcBef>
                <a:spcPts val="560"/>
              </a:spcBef>
              <a:buClr>
                <a:srgbClr val="FE2AD8"/>
              </a:buClr>
              <a:buSzPct val="100000"/>
              <a:buFont typeface="Arial"/>
              <a:buChar char="•"/>
              <a:defRPr b="0" i="0" sz="2800" u="none" cap="none" strike="noStrike">
                <a:solidFill>
                  <a:schemeClr val="lt1"/>
                </a:solidFill>
                <a:latin typeface="Questrial"/>
                <a:ea typeface="Questrial"/>
                <a:cs typeface="Questrial"/>
                <a:sym typeface="Questrial"/>
              </a:defRPr>
            </a:lvl2pPr>
            <a:lvl3pPr indent="-76200" lvl="2" marL="914400" marR="0" rtl="0" algn="l">
              <a:spcBef>
                <a:spcPts val="480"/>
              </a:spcBef>
              <a:buClr>
                <a:schemeClr val="accent2"/>
              </a:buClr>
              <a:buSzPct val="100000"/>
              <a:buFont typeface="Arial"/>
              <a:buChar char="•"/>
              <a:defRPr b="0" i="0" sz="2400" u="none" cap="none" strike="noStrike">
                <a:solidFill>
                  <a:schemeClr val="lt2"/>
                </a:solidFill>
                <a:latin typeface="Questrial"/>
                <a:ea typeface="Questrial"/>
                <a:cs typeface="Questrial"/>
                <a:sym typeface="Questrial"/>
              </a:defRPr>
            </a:lvl3pPr>
            <a:lvl4pPr indent="-109219" lvl="3" marL="1188720" marR="0" rtl="0" algn="l">
              <a:spcBef>
                <a:spcPts val="400"/>
              </a:spcBef>
              <a:buClr>
                <a:schemeClr val="accent3"/>
              </a:buClr>
              <a:buSzPct val="100000"/>
              <a:buFont typeface="Arial"/>
              <a:buChar char="•"/>
              <a:defRPr b="0" i="0" sz="2000" u="none" cap="none" strike="noStrike">
                <a:solidFill>
                  <a:schemeClr val="lt1"/>
                </a:solidFill>
                <a:latin typeface="Questrial"/>
                <a:ea typeface="Questrial"/>
                <a:cs typeface="Questrial"/>
                <a:sym typeface="Questrial"/>
              </a:defRPr>
            </a:lvl4pPr>
            <a:lvl5pPr indent="-104139" lvl="4" marL="1463040" marR="0" rtl="0" algn="l">
              <a:spcBef>
                <a:spcPts val="400"/>
              </a:spcBef>
              <a:buClr>
                <a:schemeClr val="accent4"/>
              </a:buClr>
              <a:buSzPct val="100000"/>
              <a:buFont typeface="Arial"/>
              <a:buChar char="•"/>
              <a:defRPr b="0" i="0" sz="2000" u="none" cap="none" strike="noStrike">
                <a:solidFill>
                  <a:schemeClr val="lt2"/>
                </a:solidFill>
                <a:latin typeface="Questrial"/>
                <a:ea typeface="Questrial"/>
                <a:cs typeface="Questrial"/>
                <a:sym typeface="Questrial"/>
              </a:defRPr>
            </a:lvl5pPr>
            <a:lvl6pPr indent="-66039" lvl="5" marL="1691640" marR="0" rtl="0" algn="l">
              <a:spcBef>
                <a:spcPts val="400"/>
              </a:spcBef>
              <a:buClr>
                <a:schemeClr val="accent5"/>
              </a:buClr>
              <a:buSzPct val="100000"/>
              <a:buFont typeface="Arial"/>
              <a:buChar char="•"/>
              <a:defRPr b="0" i="0" sz="2000" u="none" cap="none" strike="noStrike">
                <a:solidFill>
                  <a:schemeClr val="lt1"/>
                </a:solidFill>
                <a:latin typeface="Questrial"/>
                <a:ea typeface="Questrial"/>
                <a:cs typeface="Questrial"/>
                <a:sym typeface="Questrial"/>
              </a:defRPr>
            </a:lvl6pPr>
            <a:lvl7pPr indent="-66039" lvl="6" marL="1920240" marR="0" rtl="0" algn="l">
              <a:spcBef>
                <a:spcPts val="400"/>
              </a:spcBef>
              <a:buClr>
                <a:schemeClr val="accent6"/>
              </a:buClr>
              <a:buSzPct val="100000"/>
              <a:buFont typeface="Arial"/>
              <a:buChar char="•"/>
              <a:defRPr b="0" i="0" sz="2000" u="none" cap="none" strike="noStrike">
                <a:solidFill>
                  <a:schemeClr val="lt1"/>
                </a:solidFill>
                <a:latin typeface="Questrial"/>
                <a:ea typeface="Questrial"/>
                <a:cs typeface="Questrial"/>
                <a:sym typeface="Questrial"/>
              </a:defRPr>
            </a:lvl7pPr>
            <a:lvl8pPr indent="-66039" lvl="7" marL="2148840" marR="0" rtl="0" algn="l">
              <a:spcBef>
                <a:spcPts val="400"/>
              </a:spcBef>
              <a:buClr>
                <a:schemeClr val="accent3"/>
              </a:buClr>
              <a:buSzPct val="100000"/>
              <a:buFont typeface="Arial"/>
              <a:buChar char="•"/>
              <a:defRPr b="0" i="0" sz="2000" u="none" cap="none" strike="noStrike">
                <a:solidFill>
                  <a:schemeClr val="lt1"/>
                </a:solidFill>
                <a:latin typeface="Questrial"/>
                <a:ea typeface="Questrial"/>
                <a:cs typeface="Questrial"/>
                <a:sym typeface="Questrial"/>
              </a:defRPr>
            </a:lvl8pPr>
            <a:lvl9pPr indent="-66039" lvl="8" marL="2377440" marR="0" rtl="0" algn="l">
              <a:spcBef>
                <a:spcPts val="400"/>
              </a:spcBef>
              <a:buClr>
                <a:schemeClr val="accent6"/>
              </a:buClr>
              <a:buSzPct val="100000"/>
              <a:buFont typeface="Arial"/>
              <a:buChar char="•"/>
              <a:defRPr b="0" i="0" sz="2000" u="none" cap="none" strike="noStrike">
                <a:solidFill>
                  <a:schemeClr val="lt1"/>
                </a:solidFill>
                <a:latin typeface="Questrial"/>
                <a:ea typeface="Questrial"/>
                <a:cs typeface="Questrial"/>
                <a:sym typeface="Questrial"/>
              </a:defRPr>
            </a:lvl9pPr>
          </a:lstStyle>
          <a:p/>
        </p:txBody>
      </p:sp>
      <p:sp>
        <p:nvSpPr>
          <p:cNvPr id="233" name="Shape 233"/>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34" name="Shape 234"/>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35" name="Shape 235"/>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
        <p:nvSpPr>
          <p:cNvPr id="236" name="Shape 236"/>
          <p:cNvSpPr/>
          <p:nvPr/>
        </p:nvSpPr>
        <p:spPr>
          <a:xfrm>
            <a:off x="0" y="1563624"/>
            <a:ext cx="2761488" cy="3313176"/>
          </a:xfrm>
          <a:prstGeom prst="rect">
            <a:avLst/>
          </a:prstGeom>
          <a:solidFill>
            <a:schemeClr val="accent1"/>
          </a:solidFill>
          <a:ln>
            <a:noFill/>
          </a:ln>
          <a:effectLst>
            <a:outerShdw blurRad="50800" rotWithShape="0" algn="ctr" dir="2700000" dist="38100">
              <a:srgbClr val="000000">
                <a:alpha val="40000"/>
              </a:srgbClr>
            </a:outerShdw>
          </a:effectLst>
        </p:spPr>
        <p:txBody>
          <a:bodyPr anchorCtr="0" anchor="ctr" bIns="45700" lIns="91425" rIns="91425" wrap="square" tIns="45700">
            <a:noAutofit/>
          </a:bodyPr>
          <a:lstStyle/>
          <a:p>
            <a:pPr indent="0" lvl="0" marL="0" marR="0" rtl="0" algn="ctr">
              <a:spcBef>
                <a:spcPts val="0"/>
              </a:spcBef>
              <a:buSzPct val="25000"/>
              <a:buNone/>
            </a:pPr>
            <a:r>
              <a:t/>
            </a:r>
            <a:endParaRPr b="0" i="0" sz="1800" u="none" cap="none" strike="noStrike">
              <a:solidFill>
                <a:srgbClr val="FFFFFF"/>
              </a:solidFill>
              <a:latin typeface="Questrial"/>
              <a:ea typeface="Questrial"/>
              <a:cs typeface="Questrial"/>
              <a:sym typeface="Questrial"/>
            </a:endParaRPr>
          </a:p>
        </p:txBody>
      </p:sp>
      <p:cxnSp>
        <p:nvCxnSpPr>
          <p:cNvPr id="237" name="Shape 237"/>
          <p:cNvCxnSpPr/>
          <p:nvPr/>
        </p:nvCxnSpPr>
        <p:spPr>
          <a:xfrm rot="5400000">
            <a:off x="1128157" y="3221339"/>
            <a:ext cx="3017520" cy="794"/>
          </a:xfrm>
          <a:prstGeom prst="straightConnector1">
            <a:avLst/>
          </a:prstGeom>
          <a:noFill/>
          <a:ln cap="flat" cmpd="sng" w="19050">
            <a:solidFill>
              <a:schemeClr val="accent2"/>
            </a:solidFill>
            <a:prstDash val="solid"/>
            <a:round/>
            <a:headEnd len="med" w="med" type="none"/>
            <a:tailEnd len="med" w="med" type="none"/>
          </a:ln>
        </p:spPr>
      </p:cxnSp>
      <p:cxnSp>
        <p:nvCxnSpPr>
          <p:cNvPr id="238" name="Shape 238"/>
          <p:cNvCxnSpPr/>
          <p:nvPr/>
        </p:nvCxnSpPr>
        <p:spPr>
          <a:xfrm>
            <a:off x="0" y="1712976"/>
            <a:ext cx="2651760" cy="1588"/>
          </a:xfrm>
          <a:prstGeom prst="straightConnector1">
            <a:avLst/>
          </a:prstGeom>
          <a:noFill/>
          <a:ln cap="flat" cmpd="sng" w="19050">
            <a:solidFill>
              <a:schemeClr val="accent2"/>
            </a:solidFill>
            <a:prstDash val="solid"/>
            <a:round/>
            <a:headEnd len="med" w="med" type="none"/>
            <a:tailEnd len="med" w="med" type="none"/>
          </a:ln>
        </p:spPr>
      </p:cxnSp>
      <p:cxnSp>
        <p:nvCxnSpPr>
          <p:cNvPr id="239" name="Shape 239"/>
          <p:cNvCxnSpPr/>
          <p:nvPr/>
        </p:nvCxnSpPr>
        <p:spPr>
          <a:xfrm>
            <a:off x="0" y="4733544"/>
            <a:ext cx="2651760" cy="1588"/>
          </a:xfrm>
          <a:prstGeom prst="straightConnector1">
            <a:avLst/>
          </a:prstGeom>
          <a:noFill/>
          <a:ln cap="flat" cmpd="sng" w="19050">
            <a:solidFill>
              <a:schemeClr val="accent2"/>
            </a:solidFill>
            <a:prstDash val="solid"/>
            <a:round/>
            <a:headEnd len="med" w="med" type="none"/>
            <a:tailEnd len="med" w="med" type="none"/>
          </a:ln>
        </p:spPr>
      </p:cxnSp>
      <p:sp>
        <p:nvSpPr>
          <p:cNvPr id="240" name="Shape 240"/>
          <p:cNvSpPr txBox="1"/>
          <p:nvPr>
            <p:ph type="title"/>
          </p:nvPr>
        </p:nvSpPr>
        <p:spPr>
          <a:xfrm>
            <a:off x="152400" y="1901952"/>
            <a:ext cx="2377440" cy="13716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53846"/>
              <a:buFont typeface="Questrial"/>
              <a:buNone/>
              <a:defRPr b="1" i="0" sz="2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41" name="Shape 241"/>
          <p:cNvSpPr txBox="1"/>
          <p:nvPr>
            <p:ph idx="2" type="body"/>
          </p:nvPr>
        </p:nvSpPr>
        <p:spPr>
          <a:xfrm>
            <a:off x="152400" y="3273552"/>
            <a:ext cx="2377440" cy="1371600"/>
          </a:xfrm>
          <a:prstGeom prst="rect">
            <a:avLst/>
          </a:prstGeom>
          <a:noFill/>
          <a:ln>
            <a:noFill/>
          </a:ln>
        </p:spPr>
        <p:txBody>
          <a:bodyPr anchorCtr="0" anchor="t" bIns="91425" lIns="91425" rIns="91425" wrap="square" tIns="91425"/>
          <a:lstStyle>
            <a:lvl1pPr indent="0" lvl="0" marL="0" marR="0" rtl="0" algn="l">
              <a:spcBef>
                <a:spcPts val="360"/>
              </a:spcBef>
              <a:buClr>
                <a:srgbClr val="FE2AD8"/>
              </a:buClr>
              <a:buSzPct val="133333"/>
              <a:buFont typeface="Arial"/>
              <a:buNone/>
              <a:defRPr b="0" i="0" sz="1800" u="none" cap="none" strike="noStrike">
                <a:solidFill>
                  <a:srgbClr val="FFFFFF"/>
                </a:solidFill>
                <a:latin typeface="Questrial"/>
                <a:ea typeface="Questrial"/>
                <a:cs typeface="Questrial"/>
                <a:sym typeface="Questrial"/>
              </a:defRPr>
            </a:lvl1pPr>
            <a:lvl2pPr indent="0" lvl="1" marL="457200" marR="0" rtl="0" algn="l">
              <a:spcBef>
                <a:spcPts val="240"/>
              </a:spcBef>
              <a:buClr>
                <a:srgbClr val="FE2AD8"/>
              </a:buClr>
              <a:buSzPct val="166666"/>
              <a:buFont typeface="Arial"/>
              <a:buNone/>
              <a:defRPr b="0" i="0" sz="1200" u="none" cap="none" strike="noStrike">
                <a:solidFill>
                  <a:schemeClr val="lt1"/>
                </a:solidFill>
                <a:latin typeface="Questrial"/>
                <a:ea typeface="Questrial"/>
                <a:cs typeface="Questrial"/>
                <a:sym typeface="Questrial"/>
              </a:defRPr>
            </a:lvl2pPr>
            <a:lvl3pPr indent="0" lvl="2" marL="914400" marR="0" rtl="0" algn="l">
              <a:spcBef>
                <a:spcPts val="200"/>
              </a:spcBef>
              <a:buClr>
                <a:schemeClr val="accent2"/>
              </a:buClr>
              <a:buSzPct val="200000"/>
              <a:buFont typeface="Arial"/>
              <a:buNone/>
              <a:defRPr b="0" i="0" sz="1000" u="none" cap="none" strike="noStrike">
                <a:solidFill>
                  <a:schemeClr val="lt2"/>
                </a:solidFill>
                <a:latin typeface="Questrial"/>
                <a:ea typeface="Questrial"/>
                <a:cs typeface="Questrial"/>
                <a:sym typeface="Questrial"/>
              </a:defRPr>
            </a:lvl3pPr>
            <a:lvl4pPr indent="0" lvl="3" marL="1371600" marR="0" rtl="0" algn="l">
              <a:spcBef>
                <a:spcPts val="180"/>
              </a:spcBef>
              <a:buClr>
                <a:schemeClr val="accent3"/>
              </a:buClr>
              <a:buSzPct val="200000"/>
              <a:buFont typeface="Arial"/>
              <a:buNone/>
              <a:defRPr b="0" i="0" sz="900" u="none" cap="none" strike="noStrike">
                <a:solidFill>
                  <a:schemeClr val="lt1"/>
                </a:solidFill>
                <a:latin typeface="Questrial"/>
                <a:ea typeface="Questrial"/>
                <a:cs typeface="Questrial"/>
                <a:sym typeface="Questrial"/>
              </a:defRPr>
            </a:lvl4pPr>
            <a:lvl5pPr indent="0" lvl="4" marL="1828800" marR="0" rtl="0" algn="l">
              <a:spcBef>
                <a:spcPts val="180"/>
              </a:spcBef>
              <a:buClr>
                <a:schemeClr val="accent4"/>
              </a:buClr>
              <a:buSzPct val="177777"/>
              <a:buFont typeface="Arial"/>
              <a:buNone/>
              <a:defRPr b="0" i="0" sz="900" u="none" cap="none" strike="noStrike">
                <a:solidFill>
                  <a:schemeClr val="lt2"/>
                </a:solidFill>
                <a:latin typeface="Questrial"/>
                <a:ea typeface="Questrial"/>
                <a:cs typeface="Questrial"/>
                <a:sym typeface="Questrial"/>
              </a:defRPr>
            </a:lvl5pPr>
            <a:lvl6pPr indent="0" lvl="5" marL="2286000" marR="0" rtl="0" algn="l">
              <a:spcBef>
                <a:spcPts val="180"/>
              </a:spcBef>
              <a:buClr>
                <a:schemeClr val="accent5"/>
              </a:buClr>
              <a:buSzPct val="177777"/>
              <a:buFont typeface="Arial"/>
              <a:buNone/>
              <a:defRPr b="0" i="0" sz="900" u="none" cap="none" strike="noStrike">
                <a:solidFill>
                  <a:schemeClr val="lt1"/>
                </a:solidFill>
                <a:latin typeface="Questrial"/>
                <a:ea typeface="Questrial"/>
                <a:cs typeface="Questrial"/>
                <a:sym typeface="Questrial"/>
              </a:defRPr>
            </a:lvl6pPr>
            <a:lvl7pPr indent="0" lvl="6" marL="2743200" marR="0" rtl="0" algn="l">
              <a:spcBef>
                <a:spcPts val="180"/>
              </a:spcBef>
              <a:buClr>
                <a:schemeClr val="accent6"/>
              </a:buClr>
              <a:buSzPct val="177777"/>
              <a:buFont typeface="Arial"/>
              <a:buNone/>
              <a:defRPr b="0" i="0" sz="900" u="none" cap="none" strike="noStrike">
                <a:solidFill>
                  <a:schemeClr val="lt1"/>
                </a:solidFill>
                <a:latin typeface="Questrial"/>
                <a:ea typeface="Questrial"/>
                <a:cs typeface="Questrial"/>
                <a:sym typeface="Questrial"/>
              </a:defRPr>
            </a:lvl7pPr>
            <a:lvl8pPr indent="0" lvl="7" marL="3200400" marR="0" rtl="0" algn="l">
              <a:spcBef>
                <a:spcPts val="180"/>
              </a:spcBef>
              <a:buClr>
                <a:schemeClr val="accent3"/>
              </a:buClr>
              <a:buSzPct val="177777"/>
              <a:buFont typeface="Arial"/>
              <a:buNone/>
              <a:defRPr b="0" i="0" sz="900" u="none" cap="none" strike="noStrike">
                <a:solidFill>
                  <a:schemeClr val="lt1"/>
                </a:solidFill>
                <a:latin typeface="Questrial"/>
                <a:ea typeface="Questrial"/>
                <a:cs typeface="Questrial"/>
                <a:sym typeface="Questrial"/>
              </a:defRPr>
            </a:lvl8pPr>
            <a:lvl9pPr indent="0" lvl="8" marL="3657600" marR="0" rtl="0" algn="l">
              <a:spcBef>
                <a:spcPts val="180"/>
              </a:spcBef>
              <a:buClr>
                <a:schemeClr val="accent6"/>
              </a:buClr>
              <a:buSzPct val="177777"/>
              <a:buFont typeface="Arial"/>
              <a:buNone/>
              <a:defRPr b="0" i="0" sz="900" u="none" cap="none" strike="noStrike">
                <a:solidFill>
                  <a:schemeClr val="lt1"/>
                </a:solidFill>
                <a:latin typeface="Questrial"/>
                <a:ea typeface="Questrial"/>
                <a:cs typeface="Questrial"/>
                <a:sym typeface="Quest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picTx">
  <p:cSld name="Picture with Caption">
    <p:spTree>
      <p:nvGrpSpPr>
        <p:cNvPr id="242" name="Shape 242"/>
        <p:cNvGrpSpPr/>
        <p:nvPr/>
      </p:nvGrpSpPr>
      <p:grpSpPr>
        <a:xfrm>
          <a:off x="0" y="0"/>
          <a:ext cx="0" cy="0"/>
          <a:chOff x="0" y="0"/>
          <a:chExt cx="0" cy="0"/>
        </a:xfrm>
      </p:grpSpPr>
      <p:sp>
        <p:nvSpPr>
          <p:cNvPr id="243" name="Shape 243"/>
          <p:cNvSpPr/>
          <p:nvPr>
            <p:ph idx="2" type="pic"/>
          </p:nvPr>
        </p:nvSpPr>
        <p:spPr>
          <a:xfrm>
            <a:off x="3200400" y="381000"/>
            <a:ext cx="5562600" cy="5638800"/>
          </a:xfrm>
          <a:prstGeom prst="rect">
            <a:avLst/>
          </a:prstGeom>
          <a:solidFill>
            <a:schemeClr val="dk2"/>
          </a:solidFill>
          <a:ln cap="sq" cmpd="sng" w="88900">
            <a:solidFill>
              <a:srgbClr val="FFFFFF"/>
            </a:solidFill>
            <a:prstDash val="solid"/>
            <a:miter lim="800000"/>
            <a:headEnd len="med" w="med" type="none"/>
            <a:tailEnd len="med" w="med" type="none"/>
          </a:ln>
          <a:effectLst>
            <a:outerShdw blurRad="55000" rotWithShape="0" algn="tl" dir="5400000" dist="18000">
              <a:srgbClr val="000000">
                <a:alpha val="40000"/>
              </a:srgbClr>
            </a:outerShdw>
          </a:effectLst>
        </p:spPr>
        <p:txBody>
          <a:bodyPr anchorCtr="0" anchor="t" bIns="91425" lIns="91425" rIns="91425" wrap="square" tIns="91425"/>
          <a:lstStyle>
            <a:lvl1pPr indent="0" lvl="0" marL="0" marR="0" rtl="0" algn="l">
              <a:spcBef>
                <a:spcPts val="640"/>
              </a:spcBef>
              <a:buClr>
                <a:srgbClr val="FE2AD8"/>
              </a:buClr>
              <a:buSzPct val="43750"/>
              <a:buFont typeface="Arial"/>
              <a:buNone/>
              <a:defRPr b="0" i="0" sz="3200" u="none" cap="none" strike="noStrike">
                <a:solidFill>
                  <a:schemeClr val="lt2"/>
                </a:solidFill>
                <a:latin typeface="Questrial"/>
                <a:ea typeface="Questrial"/>
                <a:cs typeface="Questrial"/>
                <a:sym typeface="Questrial"/>
              </a:defRPr>
            </a:lvl1pPr>
            <a:lvl2pPr indent="0" lvl="1" marL="457200" marR="0" rtl="0" algn="l">
              <a:spcBef>
                <a:spcPts val="560"/>
              </a:spcBef>
              <a:buClr>
                <a:srgbClr val="FE2AD8"/>
              </a:buClr>
              <a:buSzPct val="50000"/>
              <a:buFont typeface="Arial"/>
              <a:buNone/>
              <a:defRPr b="0" i="0" sz="2800" u="none" cap="none" strike="noStrike">
                <a:solidFill>
                  <a:schemeClr val="lt1"/>
                </a:solidFill>
                <a:latin typeface="Questrial"/>
                <a:ea typeface="Questrial"/>
                <a:cs typeface="Questrial"/>
                <a:sym typeface="Questrial"/>
              </a:defRPr>
            </a:lvl2pPr>
            <a:lvl3pPr indent="0" lvl="2" marL="914400" marR="0" rtl="0" algn="l">
              <a:spcBef>
                <a:spcPts val="480"/>
              </a:spcBef>
              <a:buClr>
                <a:schemeClr val="accent2"/>
              </a:buClr>
              <a:buSzPct val="58333"/>
              <a:buFont typeface="Arial"/>
              <a:buNone/>
              <a:defRPr b="0" i="0" sz="2400" u="none" cap="none" strike="noStrike">
                <a:solidFill>
                  <a:schemeClr val="lt2"/>
                </a:solidFill>
                <a:latin typeface="Questrial"/>
                <a:ea typeface="Questrial"/>
                <a:cs typeface="Questrial"/>
                <a:sym typeface="Questrial"/>
              </a:defRPr>
            </a:lvl3pPr>
            <a:lvl4pPr indent="0" lvl="3" marL="1371600" marR="0" rtl="0" algn="l">
              <a:spcBef>
                <a:spcPts val="400"/>
              </a:spcBef>
              <a:buClr>
                <a:schemeClr val="accent3"/>
              </a:buClr>
              <a:buSzPct val="70000"/>
              <a:buFont typeface="Arial"/>
              <a:buNone/>
              <a:defRPr b="0" i="0" sz="2000" u="none" cap="none" strike="noStrike">
                <a:solidFill>
                  <a:schemeClr val="lt1"/>
                </a:solidFill>
                <a:latin typeface="Questrial"/>
                <a:ea typeface="Questrial"/>
                <a:cs typeface="Questrial"/>
                <a:sym typeface="Questrial"/>
              </a:defRPr>
            </a:lvl4pPr>
            <a:lvl5pPr indent="0" lvl="4" marL="1828800" marR="0" rtl="0" algn="l">
              <a:spcBef>
                <a:spcPts val="400"/>
              </a:spcBef>
              <a:buClr>
                <a:schemeClr val="accent4"/>
              </a:buClr>
              <a:buSzPct val="70000"/>
              <a:buFont typeface="Arial"/>
              <a:buNone/>
              <a:defRPr b="0" i="0" sz="2000" u="none" cap="none" strike="noStrike">
                <a:solidFill>
                  <a:schemeClr val="lt2"/>
                </a:solidFill>
                <a:latin typeface="Questrial"/>
                <a:ea typeface="Questrial"/>
                <a:cs typeface="Questrial"/>
                <a:sym typeface="Questrial"/>
              </a:defRPr>
            </a:lvl5pPr>
            <a:lvl6pPr indent="0" lvl="5" marL="2286000" marR="0" rtl="0" algn="l">
              <a:spcBef>
                <a:spcPts val="400"/>
              </a:spcBef>
              <a:buClr>
                <a:schemeClr val="accent5"/>
              </a:buClr>
              <a:buSzPct val="70000"/>
              <a:buFont typeface="Arial"/>
              <a:buNone/>
              <a:defRPr b="0" i="0" sz="2000" u="none" cap="none" strike="noStrike">
                <a:solidFill>
                  <a:schemeClr val="lt1"/>
                </a:solidFill>
                <a:latin typeface="Questrial"/>
                <a:ea typeface="Questrial"/>
                <a:cs typeface="Questrial"/>
                <a:sym typeface="Questrial"/>
              </a:defRPr>
            </a:lvl6pPr>
            <a:lvl7pPr indent="0" lvl="6" marL="2743200" marR="0" rtl="0" algn="l">
              <a:spcBef>
                <a:spcPts val="400"/>
              </a:spcBef>
              <a:buClr>
                <a:schemeClr val="accent6"/>
              </a:buClr>
              <a:buSzPct val="70000"/>
              <a:buFont typeface="Arial"/>
              <a:buNone/>
              <a:defRPr b="0" i="0" sz="2000" u="none" cap="none" strike="noStrike">
                <a:solidFill>
                  <a:schemeClr val="lt1"/>
                </a:solidFill>
                <a:latin typeface="Questrial"/>
                <a:ea typeface="Questrial"/>
                <a:cs typeface="Questrial"/>
                <a:sym typeface="Questrial"/>
              </a:defRPr>
            </a:lvl7pPr>
            <a:lvl8pPr indent="0" lvl="7" marL="3200400" marR="0" rtl="0" algn="l">
              <a:spcBef>
                <a:spcPts val="400"/>
              </a:spcBef>
              <a:buClr>
                <a:schemeClr val="accent3"/>
              </a:buClr>
              <a:buSzPct val="70000"/>
              <a:buFont typeface="Arial"/>
              <a:buNone/>
              <a:defRPr b="0" i="0" sz="2000" u="none" cap="none" strike="noStrike">
                <a:solidFill>
                  <a:schemeClr val="lt1"/>
                </a:solidFill>
                <a:latin typeface="Questrial"/>
                <a:ea typeface="Questrial"/>
                <a:cs typeface="Questrial"/>
                <a:sym typeface="Questrial"/>
              </a:defRPr>
            </a:lvl8pPr>
            <a:lvl9pPr indent="0" lvl="8" marL="3657600" marR="0" rtl="0" algn="l">
              <a:spcBef>
                <a:spcPts val="400"/>
              </a:spcBef>
              <a:buClr>
                <a:schemeClr val="accent6"/>
              </a:buClr>
              <a:buSzPct val="70000"/>
              <a:buFont typeface="Arial"/>
              <a:buNone/>
              <a:defRPr b="0" i="0" sz="2000" u="none" cap="none" strike="noStrike">
                <a:solidFill>
                  <a:schemeClr val="lt1"/>
                </a:solidFill>
                <a:latin typeface="Questrial"/>
                <a:ea typeface="Questrial"/>
                <a:cs typeface="Questrial"/>
                <a:sym typeface="Questrial"/>
              </a:defRPr>
            </a:lvl9pPr>
          </a:lstStyle>
          <a:p/>
        </p:txBody>
      </p:sp>
      <p:sp>
        <p:nvSpPr>
          <p:cNvPr id="244" name="Shape 244"/>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45" name="Shape 245"/>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246" name="Shape 246"/>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
        <p:nvSpPr>
          <p:cNvPr id="247" name="Shape 247"/>
          <p:cNvSpPr/>
          <p:nvPr/>
        </p:nvSpPr>
        <p:spPr>
          <a:xfrm>
            <a:off x="0" y="1563624"/>
            <a:ext cx="2761488" cy="3313176"/>
          </a:xfrm>
          <a:prstGeom prst="rect">
            <a:avLst/>
          </a:prstGeom>
          <a:solidFill>
            <a:schemeClr val="accent1"/>
          </a:solidFill>
          <a:ln>
            <a:noFill/>
          </a:ln>
          <a:effectLst>
            <a:outerShdw blurRad="50800" rotWithShape="0" algn="ctr" dir="2700000" dist="38100">
              <a:srgbClr val="000000">
                <a:alpha val="40000"/>
              </a:srgbClr>
            </a:outerShdw>
          </a:effectLst>
        </p:spPr>
        <p:txBody>
          <a:bodyPr anchorCtr="0" anchor="ctr" bIns="45700" lIns="91425" rIns="91425" wrap="square" tIns="45700">
            <a:noAutofit/>
          </a:bodyPr>
          <a:lstStyle/>
          <a:p>
            <a:pPr indent="0" lvl="0" marL="0" marR="0" rtl="0" algn="ctr">
              <a:spcBef>
                <a:spcPts val="0"/>
              </a:spcBef>
              <a:buSzPct val="25000"/>
              <a:buNone/>
            </a:pPr>
            <a:r>
              <a:t/>
            </a:r>
            <a:endParaRPr b="0" i="0" sz="1800" u="none" cap="none" strike="noStrike">
              <a:solidFill>
                <a:srgbClr val="FFFFFF"/>
              </a:solidFill>
              <a:latin typeface="Questrial"/>
              <a:ea typeface="Questrial"/>
              <a:cs typeface="Questrial"/>
              <a:sym typeface="Questrial"/>
            </a:endParaRPr>
          </a:p>
        </p:txBody>
      </p:sp>
      <p:cxnSp>
        <p:nvCxnSpPr>
          <p:cNvPr id="248" name="Shape 248"/>
          <p:cNvCxnSpPr/>
          <p:nvPr/>
        </p:nvCxnSpPr>
        <p:spPr>
          <a:xfrm rot="5400000">
            <a:off x="1128157" y="3221339"/>
            <a:ext cx="3017520" cy="794"/>
          </a:xfrm>
          <a:prstGeom prst="straightConnector1">
            <a:avLst/>
          </a:prstGeom>
          <a:noFill/>
          <a:ln cap="flat" cmpd="sng" w="19050">
            <a:solidFill>
              <a:schemeClr val="accent2"/>
            </a:solidFill>
            <a:prstDash val="solid"/>
            <a:round/>
            <a:headEnd len="med" w="med" type="none"/>
            <a:tailEnd len="med" w="med" type="none"/>
          </a:ln>
        </p:spPr>
      </p:cxnSp>
      <p:cxnSp>
        <p:nvCxnSpPr>
          <p:cNvPr id="249" name="Shape 249"/>
          <p:cNvCxnSpPr/>
          <p:nvPr/>
        </p:nvCxnSpPr>
        <p:spPr>
          <a:xfrm>
            <a:off x="0" y="1712976"/>
            <a:ext cx="2651760" cy="1588"/>
          </a:xfrm>
          <a:prstGeom prst="straightConnector1">
            <a:avLst/>
          </a:prstGeom>
          <a:noFill/>
          <a:ln cap="flat" cmpd="sng" w="19050">
            <a:solidFill>
              <a:schemeClr val="accent2"/>
            </a:solidFill>
            <a:prstDash val="solid"/>
            <a:round/>
            <a:headEnd len="med" w="med" type="none"/>
            <a:tailEnd len="med" w="med" type="none"/>
          </a:ln>
        </p:spPr>
      </p:cxnSp>
      <p:cxnSp>
        <p:nvCxnSpPr>
          <p:cNvPr id="250" name="Shape 250"/>
          <p:cNvCxnSpPr/>
          <p:nvPr/>
        </p:nvCxnSpPr>
        <p:spPr>
          <a:xfrm>
            <a:off x="0" y="4733544"/>
            <a:ext cx="2651760" cy="1588"/>
          </a:xfrm>
          <a:prstGeom prst="straightConnector1">
            <a:avLst/>
          </a:prstGeom>
          <a:noFill/>
          <a:ln cap="flat" cmpd="sng" w="19050">
            <a:solidFill>
              <a:schemeClr val="accent2"/>
            </a:solidFill>
            <a:prstDash val="solid"/>
            <a:round/>
            <a:headEnd len="med" w="med" type="none"/>
            <a:tailEnd len="med" w="med" type="none"/>
          </a:ln>
        </p:spPr>
      </p:cxnSp>
      <p:sp>
        <p:nvSpPr>
          <p:cNvPr id="251" name="Shape 251"/>
          <p:cNvSpPr txBox="1"/>
          <p:nvPr>
            <p:ph type="title"/>
          </p:nvPr>
        </p:nvSpPr>
        <p:spPr>
          <a:xfrm>
            <a:off x="155448" y="1905000"/>
            <a:ext cx="2377440" cy="13716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53846"/>
              <a:buFont typeface="Questrial"/>
              <a:buNone/>
              <a:defRPr b="1" i="0" sz="2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52" name="Shape 252"/>
          <p:cNvSpPr txBox="1"/>
          <p:nvPr>
            <p:ph idx="1" type="body"/>
          </p:nvPr>
        </p:nvSpPr>
        <p:spPr>
          <a:xfrm>
            <a:off x="152400" y="3276600"/>
            <a:ext cx="2377440" cy="1371600"/>
          </a:xfrm>
          <a:prstGeom prst="rect">
            <a:avLst/>
          </a:prstGeom>
          <a:noFill/>
          <a:ln>
            <a:noFill/>
          </a:ln>
        </p:spPr>
        <p:txBody>
          <a:bodyPr anchorCtr="0" anchor="t" bIns="91425" lIns="91425" rIns="91425" wrap="square" tIns="91425"/>
          <a:lstStyle>
            <a:lvl1pPr indent="0" lvl="0" marL="0" marR="0" rtl="0" algn="l">
              <a:spcBef>
                <a:spcPts val="360"/>
              </a:spcBef>
              <a:buClr>
                <a:srgbClr val="FE2AD8"/>
              </a:buClr>
              <a:buSzPct val="133333"/>
              <a:buFont typeface="Arial"/>
              <a:buNone/>
              <a:defRPr b="0" i="0" sz="1800" u="none" cap="none" strike="noStrike">
                <a:solidFill>
                  <a:srgbClr val="FFFFFF"/>
                </a:solidFill>
                <a:latin typeface="Questrial"/>
                <a:ea typeface="Questrial"/>
                <a:cs typeface="Questrial"/>
                <a:sym typeface="Questrial"/>
              </a:defRPr>
            </a:lvl1pPr>
            <a:lvl2pPr indent="0" lvl="1" marL="457200" marR="0" rtl="0" algn="l">
              <a:spcBef>
                <a:spcPts val="240"/>
              </a:spcBef>
              <a:buClr>
                <a:srgbClr val="FE2AD8"/>
              </a:buClr>
              <a:buSzPct val="166666"/>
              <a:buFont typeface="Arial"/>
              <a:buNone/>
              <a:defRPr b="0" i="0" sz="1200" u="none" cap="none" strike="noStrike">
                <a:solidFill>
                  <a:schemeClr val="lt1"/>
                </a:solidFill>
                <a:latin typeface="Questrial"/>
                <a:ea typeface="Questrial"/>
                <a:cs typeface="Questrial"/>
                <a:sym typeface="Questrial"/>
              </a:defRPr>
            </a:lvl2pPr>
            <a:lvl3pPr indent="0" lvl="2" marL="914400" marR="0" rtl="0" algn="l">
              <a:spcBef>
                <a:spcPts val="200"/>
              </a:spcBef>
              <a:buClr>
                <a:schemeClr val="accent2"/>
              </a:buClr>
              <a:buSzPct val="200000"/>
              <a:buFont typeface="Arial"/>
              <a:buNone/>
              <a:defRPr b="0" i="0" sz="1000" u="none" cap="none" strike="noStrike">
                <a:solidFill>
                  <a:schemeClr val="lt2"/>
                </a:solidFill>
                <a:latin typeface="Questrial"/>
                <a:ea typeface="Questrial"/>
                <a:cs typeface="Questrial"/>
                <a:sym typeface="Questrial"/>
              </a:defRPr>
            </a:lvl3pPr>
            <a:lvl4pPr indent="0" lvl="3" marL="1371600" marR="0" rtl="0" algn="l">
              <a:spcBef>
                <a:spcPts val="180"/>
              </a:spcBef>
              <a:buClr>
                <a:schemeClr val="accent3"/>
              </a:buClr>
              <a:buSzPct val="200000"/>
              <a:buFont typeface="Arial"/>
              <a:buNone/>
              <a:defRPr b="0" i="0" sz="900" u="none" cap="none" strike="noStrike">
                <a:solidFill>
                  <a:schemeClr val="lt1"/>
                </a:solidFill>
                <a:latin typeface="Questrial"/>
                <a:ea typeface="Questrial"/>
                <a:cs typeface="Questrial"/>
                <a:sym typeface="Questrial"/>
              </a:defRPr>
            </a:lvl4pPr>
            <a:lvl5pPr indent="0" lvl="4" marL="1828800" marR="0" rtl="0" algn="l">
              <a:spcBef>
                <a:spcPts val="180"/>
              </a:spcBef>
              <a:buClr>
                <a:schemeClr val="accent4"/>
              </a:buClr>
              <a:buSzPct val="177777"/>
              <a:buFont typeface="Arial"/>
              <a:buNone/>
              <a:defRPr b="0" i="0" sz="900" u="none" cap="none" strike="noStrike">
                <a:solidFill>
                  <a:schemeClr val="lt2"/>
                </a:solidFill>
                <a:latin typeface="Questrial"/>
                <a:ea typeface="Questrial"/>
                <a:cs typeface="Questrial"/>
                <a:sym typeface="Questrial"/>
              </a:defRPr>
            </a:lvl5pPr>
            <a:lvl6pPr indent="0" lvl="5" marL="2286000" marR="0" rtl="0" algn="l">
              <a:spcBef>
                <a:spcPts val="180"/>
              </a:spcBef>
              <a:buClr>
                <a:schemeClr val="accent5"/>
              </a:buClr>
              <a:buSzPct val="177777"/>
              <a:buFont typeface="Arial"/>
              <a:buNone/>
              <a:defRPr b="0" i="0" sz="900" u="none" cap="none" strike="noStrike">
                <a:solidFill>
                  <a:schemeClr val="lt1"/>
                </a:solidFill>
                <a:latin typeface="Questrial"/>
                <a:ea typeface="Questrial"/>
                <a:cs typeface="Questrial"/>
                <a:sym typeface="Questrial"/>
              </a:defRPr>
            </a:lvl6pPr>
            <a:lvl7pPr indent="0" lvl="6" marL="2743200" marR="0" rtl="0" algn="l">
              <a:spcBef>
                <a:spcPts val="180"/>
              </a:spcBef>
              <a:buClr>
                <a:schemeClr val="accent6"/>
              </a:buClr>
              <a:buSzPct val="177777"/>
              <a:buFont typeface="Arial"/>
              <a:buNone/>
              <a:defRPr b="0" i="0" sz="900" u="none" cap="none" strike="noStrike">
                <a:solidFill>
                  <a:schemeClr val="lt1"/>
                </a:solidFill>
                <a:latin typeface="Questrial"/>
                <a:ea typeface="Questrial"/>
                <a:cs typeface="Questrial"/>
                <a:sym typeface="Questrial"/>
              </a:defRPr>
            </a:lvl7pPr>
            <a:lvl8pPr indent="0" lvl="7" marL="3200400" marR="0" rtl="0" algn="l">
              <a:spcBef>
                <a:spcPts val="180"/>
              </a:spcBef>
              <a:buClr>
                <a:schemeClr val="accent3"/>
              </a:buClr>
              <a:buSzPct val="177777"/>
              <a:buFont typeface="Arial"/>
              <a:buNone/>
              <a:defRPr b="0" i="0" sz="900" u="none" cap="none" strike="noStrike">
                <a:solidFill>
                  <a:schemeClr val="lt1"/>
                </a:solidFill>
                <a:latin typeface="Questrial"/>
                <a:ea typeface="Questrial"/>
                <a:cs typeface="Questrial"/>
                <a:sym typeface="Questrial"/>
              </a:defRPr>
            </a:lvl8pPr>
            <a:lvl9pPr indent="0" lvl="8" marL="3657600" marR="0" rtl="0" algn="l">
              <a:spcBef>
                <a:spcPts val="180"/>
              </a:spcBef>
              <a:buClr>
                <a:schemeClr val="accent6"/>
              </a:buClr>
              <a:buSzPct val="177777"/>
              <a:buFont typeface="Arial"/>
              <a:buNone/>
              <a:defRPr b="0" i="0" sz="900" u="none" cap="none" strike="noStrike">
                <a:solidFill>
                  <a:schemeClr val="lt1"/>
                </a:solidFill>
                <a:latin typeface="Questrial"/>
                <a:ea typeface="Questrial"/>
                <a:cs typeface="Questrial"/>
                <a:sym typeface="Quest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8D8D8D"/>
            </a:gs>
            <a:gs pos="100000">
              <a:srgbClr val="3F3F3F"/>
            </a:gs>
          </a:gsLst>
          <a:path path="circle">
            <a:fillToRect b="100%" r="100%"/>
          </a:path>
          <a:tileRect l="-100%" t="-100%"/>
        </a:gradFill>
      </p:bgPr>
    </p:bg>
    <p:spTree>
      <p:nvGrpSpPr>
        <p:cNvPr id="5" name="Shape 5"/>
        <p:cNvGrpSpPr/>
        <p:nvPr/>
      </p:nvGrpSpPr>
      <p:grpSpPr>
        <a:xfrm>
          <a:off x="0" y="0"/>
          <a:ext cx="0" cy="0"/>
          <a:chOff x="0" y="0"/>
          <a:chExt cx="0" cy="0"/>
        </a:xfrm>
      </p:grpSpPr>
      <p:sp>
        <p:nvSpPr>
          <p:cNvPr id="6" name="Shape 6"/>
          <p:cNvSpPr/>
          <p:nvPr/>
        </p:nvSpPr>
        <p:spPr>
          <a:xfrm>
            <a:off x="149352" y="137160"/>
            <a:ext cx="8869680" cy="6583680"/>
          </a:xfrm>
          <a:prstGeom prst="rect">
            <a:avLst/>
          </a:prstGeom>
          <a:noFill/>
          <a:ln cap="flat" cmpd="sng" w="19050">
            <a:solidFill>
              <a:schemeClr val="accent2"/>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t/>
            </a:r>
            <a:endParaRPr b="0" i="0" sz="1800" u="none" cap="none" strike="noStrike">
              <a:solidFill>
                <a:srgbClr val="FFFFFF"/>
              </a:solidFill>
              <a:latin typeface="Questrial"/>
              <a:ea typeface="Questrial"/>
              <a:cs typeface="Questrial"/>
              <a:sym typeface="Questrial"/>
            </a:endParaRPr>
          </a:p>
        </p:txBody>
      </p:sp>
      <p:sp>
        <p:nvSpPr>
          <p:cNvPr id="7" name="Shape 7"/>
          <p:cNvSpPr txBox="1"/>
          <p:nvPr>
            <p:ph type="title"/>
          </p:nvPr>
        </p:nvSpPr>
        <p:spPr>
          <a:xfrm>
            <a:off x="457200" y="274638"/>
            <a:ext cx="8229600" cy="11430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8" name="Shape 8"/>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21920" lvl="0" marL="274320" marR="0" rtl="0" algn="l">
              <a:spcBef>
                <a:spcPts val="480"/>
              </a:spcBef>
              <a:buClr>
                <a:srgbClr val="FE2AD8"/>
              </a:buClr>
              <a:buSzPct val="100000"/>
              <a:buFont typeface="Arial"/>
              <a:buChar char="•"/>
              <a:defRPr b="0" i="0" sz="2400" u="none" cap="none" strike="noStrike">
                <a:solidFill>
                  <a:schemeClr val="lt2"/>
                </a:solidFill>
                <a:latin typeface="Questrial"/>
                <a:ea typeface="Questrial"/>
                <a:cs typeface="Questrial"/>
                <a:sym typeface="Questrial"/>
              </a:defRPr>
            </a:lvl1pPr>
            <a:lvl2pPr indent="-66040" lvl="1" marL="548640" marR="0" rtl="0" algn="l">
              <a:spcBef>
                <a:spcPts val="400"/>
              </a:spcBef>
              <a:buClr>
                <a:srgbClr val="FE2AD8"/>
              </a:buClr>
              <a:buSzPct val="100000"/>
              <a:buFont typeface="Arial"/>
              <a:buChar char="•"/>
              <a:defRPr b="0" i="0" sz="2000" u="none" cap="none" strike="noStrike">
                <a:solidFill>
                  <a:schemeClr val="lt1"/>
                </a:solidFill>
                <a:latin typeface="Questrial"/>
                <a:ea typeface="Questrial"/>
                <a:cs typeface="Questrial"/>
                <a:sym typeface="Questrial"/>
              </a:defRPr>
            </a:lvl2pPr>
            <a:lvl3pPr indent="-101600" lvl="2" marL="914400" marR="0" rtl="0" algn="l">
              <a:spcBef>
                <a:spcPts val="400"/>
              </a:spcBef>
              <a:buClr>
                <a:schemeClr val="accent2"/>
              </a:buClr>
              <a:buSzPct val="100000"/>
              <a:buFont typeface="Arial"/>
              <a:buChar char="•"/>
              <a:defRPr b="0" i="0" sz="2000" u="none" cap="none" strike="noStrike">
                <a:solidFill>
                  <a:schemeClr val="lt2"/>
                </a:solidFill>
                <a:latin typeface="Questrial"/>
                <a:ea typeface="Questrial"/>
                <a:cs typeface="Questrial"/>
                <a:sym typeface="Questrial"/>
              </a:defRPr>
            </a:lvl3pPr>
            <a:lvl4pPr indent="-121919" lvl="3" marL="1188720" marR="0" rtl="0" algn="l">
              <a:spcBef>
                <a:spcPts val="360"/>
              </a:spcBef>
              <a:buClr>
                <a:schemeClr val="accent3"/>
              </a:buClr>
              <a:buSzPct val="100000"/>
              <a:buFont typeface="Arial"/>
              <a:buChar char="•"/>
              <a:defRPr b="0" i="0" sz="1800" u="none" cap="none" strike="noStrike">
                <a:solidFill>
                  <a:schemeClr val="lt1"/>
                </a:solidFill>
                <a:latin typeface="Questrial"/>
                <a:ea typeface="Questrial"/>
                <a:cs typeface="Questrial"/>
                <a:sym typeface="Questrial"/>
              </a:defRPr>
            </a:lvl4pPr>
            <a:lvl5pPr indent="-129539" lvl="4" marL="1463040" marR="0" rtl="0" algn="l">
              <a:spcBef>
                <a:spcPts val="320"/>
              </a:spcBef>
              <a:buClr>
                <a:schemeClr val="accent4"/>
              </a:buClr>
              <a:buSzPct val="100000"/>
              <a:buFont typeface="Arial"/>
              <a:buChar char="•"/>
              <a:defRPr b="0" i="0" sz="1600" u="none" cap="none" strike="noStrike">
                <a:solidFill>
                  <a:schemeClr val="lt2"/>
                </a:solidFill>
                <a:latin typeface="Questrial"/>
                <a:ea typeface="Questrial"/>
                <a:cs typeface="Questrial"/>
                <a:sym typeface="Questrial"/>
              </a:defRPr>
            </a:lvl5pPr>
            <a:lvl6pPr indent="-91439" lvl="5" marL="1691640" marR="0" rtl="0" algn="l">
              <a:spcBef>
                <a:spcPts val="320"/>
              </a:spcBef>
              <a:buClr>
                <a:schemeClr val="accent5"/>
              </a:buClr>
              <a:buSzPct val="100000"/>
              <a:buFont typeface="Arial"/>
              <a:buChar char="•"/>
              <a:defRPr b="0" i="0" sz="1600" u="none" cap="none" strike="noStrike">
                <a:solidFill>
                  <a:schemeClr val="lt1"/>
                </a:solidFill>
                <a:latin typeface="Questrial"/>
                <a:ea typeface="Questrial"/>
                <a:cs typeface="Questrial"/>
                <a:sym typeface="Questrial"/>
              </a:defRPr>
            </a:lvl6pPr>
            <a:lvl7pPr indent="-91439" lvl="6" marL="19202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7pPr>
            <a:lvl8pPr indent="-91439" lvl="7" marL="2148840" marR="0" rtl="0" algn="l">
              <a:spcBef>
                <a:spcPts val="320"/>
              </a:spcBef>
              <a:buClr>
                <a:schemeClr val="accent3"/>
              </a:buClr>
              <a:buSzPct val="100000"/>
              <a:buFont typeface="Arial"/>
              <a:buChar char="•"/>
              <a:defRPr b="0" i="0" sz="1600" u="none" cap="none" strike="noStrike">
                <a:solidFill>
                  <a:schemeClr val="lt1"/>
                </a:solidFill>
                <a:latin typeface="Questrial"/>
                <a:ea typeface="Questrial"/>
                <a:cs typeface="Questrial"/>
                <a:sym typeface="Questrial"/>
              </a:defRPr>
            </a:lvl8pPr>
            <a:lvl9pPr indent="-91439" lvl="8" marL="2377440" marR="0" rtl="0" algn="l">
              <a:spcBef>
                <a:spcPts val="320"/>
              </a:spcBef>
              <a:buClr>
                <a:schemeClr val="accent6"/>
              </a:buClr>
              <a:buSzPct val="100000"/>
              <a:buFont typeface="Arial"/>
              <a:buChar char="•"/>
              <a:defRPr b="0" i="0" sz="1600" u="none" cap="none" strike="noStrike">
                <a:solidFill>
                  <a:schemeClr val="lt1"/>
                </a:solidFill>
                <a:latin typeface="Questrial"/>
                <a:ea typeface="Questrial"/>
                <a:cs typeface="Questrial"/>
                <a:sym typeface="Questrial"/>
              </a:defRPr>
            </a:lvl9pPr>
          </a:lstStyle>
          <a:p/>
        </p:txBody>
      </p:sp>
      <p:sp>
        <p:nvSpPr>
          <p:cNvPr id="9" name="Shape 9"/>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10" name="Shape 10"/>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lt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lt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lt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lt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lt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lt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lt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lt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lt1"/>
                </a:solidFill>
                <a:latin typeface="Questrial"/>
                <a:ea typeface="Questrial"/>
                <a:cs typeface="Questrial"/>
                <a:sym typeface="Questrial"/>
              </a:defRPr>
            </a:lvl9pPr>
          </a:lstStyle>
          <a:p/>
        </p:txBody>
      </p:sp>
      <p:sp>
        <p:nvSpPr>
          <p:cNvPr id="11" name="Shape 11"/>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lt2"/>
                </a:solidFill>
                <a:latin typeface="Questrial"/>
                <a:ea typeface="Questrial"/>
                <a:cs typeface="Questrial"/>
                <a:sym typeface="Quest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gradFill>
          <a:gsLst>
            <a:gs pos="0">
              <a:srgbClr val="D7D7D7"/>
            </a:gs>
            <a:gs pos="100000">
              <a:srgbClr val="828282"/>
            </a:gs>
          </a:gsLst>
          <a:path path="circle">
            <a:fillToRect b="100%" r="100%"/>
          </a:path>
          <a:tileRect l="-100%" t="-100%"/>
        </a:gradFill>
      </p:bgPr>
    </p:bg>
    <p:spTree>
      <p:nvGrpSpPr>
        <p:cNvPr id="265" name="Shape 265"/>
        <p:cNvGrpSpPr/>
        <p:nvPr/>
      </p:nvGrpSpPr>
      <p:grpSpPr>
        <a:xfrm>
          <a:off x="0" y="0"/>
          <a:ext cx="0" cy="0"/>
          <a:chOff x="0" y="0"/>
          <a:chExt cx="0" cy="0"/>
        </a:xfrm>
      </p:grpSpPr>
      <p:sp>
        <p:nvSpPr>
          <p:cNvPr id="266" name="Shape 266"/>
          <p:cNvSpPr/>
          <p:nvPr/>
        </p:nvSpPr>
        <p:spPr>
          <a:xfrm>
            <a:off x="149352" y="137160"/>
            <a:ext cx="8869680" cy="6583680"/>
          </a:xfrm>
          <a:prstGeom prst="rect">
            <a:avLst/>
          </a:prstGeom>
          <a:noFill/>
          <a:ln cap="flat" cmpd="sng" w="19050">
            <a:solidFill>
              <a:schemeClr val="accent2"/>
            </a:solidFill>
            <a:prstDash val="solid"/>
            <a:round/>
            <a:headEnd len="med" w="med" type="none"/>
            <a:tailEnd len="med" w="med" type="none"/>
          </a:ln>
        </p:spPr>
        <p:txBody>
          <a:bodyPr anchorCtr="0" anchor="ctr" bIns="45700" lIns="91425" rIns="91425" wrap="square" tIns="45700">
            <a:noAutofit/>
          </a:bodyPr>
          <a:lstStyle/>
          <a:p>
            <a:pPr indent="0" lvl="0" marL="0" marR="0" rtl="0" algn="ctr">
              <a:spcBef>
                <a:spcPts val="0"/>
              </a:spcBef>
              <a:buSzPct val="25000"/>
              <a:buNone/>
            </a:pPr>
            <a:r>
              <a:t/>
            </a:r>
            <a:endParaRPr b="0" i="0" sz="1800" u="none" cap="none" strike="noStrike">
              <a:solidFill>
                <a:srgbClr val="FFFFFF"/>
              </a:solidFill>
              <a:latin typeface="Questrial"/>
              <a:ea typeface="Questrial"/>
              <a:cs typeface="Questrial"/>
              <a:sym typeface="Questrial"/>
            </a:endParaRPr>
          </a:p>
        </p:txBody>
      </p:sp>
      <p:sp>
        <p:nvSpPr>
          <p:cNvPr id="267" name="Shape 267"/>
          <p:cNvSpPr txBox="1"/>
          <p:nvPr>
            <p:ph type="title"/>
          </p:nvPr>
        </p:nvSpPr>
        <p:spPr>
          <a:xfrm>
            <a:off x="457200" y="274638"/>
            <a:ext cx="8229600" cy="1143000"/>
          </a:xfrm>
          <a:prstGeom prst="rect">
            <a:avLst/>
          </a:prstGeom>
          <a:noFill/>
          <a:ln>
            <a:noFill/>
          </a:ln>
        </p:spPr>
        <p:txBody>
          <a:bodyPr anchorCtr="0" anchor="b" bIns="91425" lIns="91425" rIns="91425" wrap="square" tIns="91425"/>
          <a:lstStyle>
            <a:lvl1pPr indent="0" lvl="0" marL="0" marR="0" rtl="0" algn="l">
              <a:spcBef>
                <a:spcPts val="0"/>
              </a:spcBef>
              <a:buClr>
                <a:srgbClr val="FEFEFE"/>
              </a:buClr>
              <a:buSzPct val="38888"/>
              <a:buFont typeface="Questrial"/>
              <a:buNone/>
              <a:defRPr b="1" i="0" sz="3600" u="none" cap="none" strike="noStrike">
                <a:solidFill>
                  <a:srgbClr val="FEFEFE"/>
                </a:solidFill>
                <a:latin typeface="Questrial"/>
                <a:ea typeface="Questrial"/>
                <a:cs typeface="Questrial"/>
                <a:sym typeface="Questrial"/>
              </a:defRPr>
            </a:lvl1pPr>
            <a:lvl2pPr indent="0" lvl="1">
              <a:spcBef>
                <a:spcPts val="0"/>
              </a:spcBef>
              <a:buSzPct val="77777"/>
              <a:buNone/>
              <a:defRPr sz="1800"/>
            </a:lvl2pPr>
            <a:lvl3pPr indent="0" lvl="2">
              <a:spcBef>
                <a:spcPts val="0"/>
              </a:spcBef>
              <a:buSzPct val="77777"/>
              <a:buNone/>
              <a:defRPr sz="1800"/>
            </a:lvl3pPr>
            <a:lvl4pPr indent="0" lvl="3">
              <a:spcBef>
                <a:spcPts val="0"/>
              </a:spcBef>
              <a:buSzPct val="77777"/>
              <a:buNone/>
              <a:defRPr sz="1800"/>
            </a:lvl4pPr>
            <a:lvl5pPr indent="0" lvl="4">
              <a:spcBef>
                <a:spcPts val="0"/>
              </a:spcBef>
              <a:buSzPct val="77777"/>
              <a:buNone/>
              <a:defRPr sz="1800"/>
            </a:lvl5pPr>
            <a:lvl6pPr indent="0" lvl="5">
              <a:spcBef>
                <a:spcPts val="0"/>
              </a:spcBef>
              <a:buSzPct val="77777"/>
              <a:buNone/>
              <a:defRPr sz="1800"/>
            </a:lvl6pPr>
            <a:lvl7pPr indent="0" lvl="6">
              <a:spcBef>
                <a:spcPts val="0"/>
              </a:spcBef>
              <a:buSzPct val="77777"/>
              <a:buNone/>
              <a:defRPr sz="1800"/>
            </a:lvl7pPr>
            <a:lvl8pPr indent="0" lvl="7">
              <a:spcBef>
                <a:spcPts val="0"/>
              </a:spcBef>
              <a:buSzPct val="77777"/>
              <a:buNone/>
              <a:defRPr sz="1800"/>
            </a:lvl8pPr>
            <a:lvl9pPr indent="0" lvl="8">
              <a:spcBef>
                <a:spcPts val="0"/>
              </a:spcBef>
              <a:buSzPct val="77777"/>
              <a:buNone/>
              <a:defRPr sz="1800"/>
            </a:lvl9pPr>
          </a:lstStyle>
          <a:p/>
        </p:txBody>
      </p:sp>
      <p:sp>
        <p:nvSpPr>
          <p:cNvPr id="268" name="Shape 268"/>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21920" lvl="0" marL="274320" marR="0" rtl="0" algn="l">
              <a:spcBef>
                <a:spcPts val="480"/>
              </a:spcBef>
              <a:buClr>
                <a:srgbClr val="FE2AD8"/>
              </a:buClr>
              <a:buSzPct val="100000"/>
              <a:buFont typeface="Arial"/>
              <a:buChar char="•"/>
              <a:defRPr b="0" i="0" sz="2400" u="none" cap="none" strike="noStrike">
                <a:solidFill>
                  <a:schemeClr val="dk2"/>
                </a:solidFill>
                <a:latin typeface="Questrial"/>
                <a:ea typeface="Questrial"/>
                <a:cs typeface="Questrial"/>
                <a:sym typeface="Questrial"/>
              </a:defRPr>
            </a:lvl1pPr>
            <a:lvl2pPr indent="-66040" lvl="1" marL="548640" marR="0" rtl="0" algn="l">
              <a:spcBef>
                <a:spcPts val="400"/>
              </a:spcBef>
              <a:buClr>
                <a:srgbClr val="FE2AD8"/>
              </a:buClr>
              <a:buSzPct val="100000"/>
              <a:buFont typeface="Arial"/>
              <a:buChar char="•"/>
              <a:defRPr b="0" i="0" sz="2000" u="none" cap="none" strike="noStrike">
                <a:solidFill>
                  <a:schemeClr val="dk1"/>
                </a:solidFill>
                <a:latin typeface="Questrial"/>
                <a:ea typeface="Questrial"/>
                <a:cs typeface="Questrial"/>
                <a:sym typeface="Questrial"/>
              </a:defRPr>
            </a:lvl2pPr>
            <a:lvl3pPr indent="-101600" lvl="2" marL="914400" marR="0" rtl="0" algn="l">
              <a:spcBef>
                <a:spcPts val="400"/>
              </a:spcBef>
              <a:buClr>
                <a:schemeClr val="accent2"/>
              </a:buClr>
              <a:buSzPct val="100000"/>
              <a:buFont typeface="Arial"/>
              <a:buChar char="•"/>
              <a:defRPr b="0" i="0" sz="2000" u="none" cap="none" strike="noStrike">
                <a:solidFill>
                  <a:schemeClr val="dk2"/>
                </a:solidFill>
                <a:latin typeface="Questrial"/>
                <a:ea typeface="Questrial"/>
                <a:cs typeface="Questrial"/>
                <a:sym typeface="Questrial"/>
              </a:defRPr>
            </a:lvl3pPr>
            <a:lvl4pPr indent="-121919" lvl="3" marL="1188720" marR="0" rtl="0" algn="l">
              <a:spcBef>
                <a:spcPts val="360"/>
              </a:spcBef>
              <a:buClr>
                <a:schemeClr val="accent3"/>
              </a:buClr>
              <a:buSzPct val="100000"/>
              <a:buFont typeface="Arial"/>
              <a:buChar char="•"/>
              <a:defRPr b="0" i="0" sz="1800" u="none" cap="none" strike="noStrike">
                <a:solidFill>
                  <a:schemeClr val="dk1"/>
                </a:solidFill>
                <a:latin typeface="Questrial"/>
                <a:ea typeface="Questrial"/>
                <a:cs typeface="Questrial"/>
                <a:sym typeface="Questrial"/>
              </a:defRPr>
            </a:lvl4pPr>
            <a:lvl5pPr indent="-129539" lvl="4" marL="1463040" marR="0" rtl="0" algn="l">
              <a:spcBef>
                <a:spcPts val="320"/>
              </a:spcBef>
              <a:buClr>
                <a:schemeClr val="accent4"/>
              </a:buClr>
              <a:buSzPct val="100000"/>
              <a:buFont typeface="Arial"/>
              <a:buChar char="•"/>
              <a:defRPr b="0" i="0" sz="1600" u="none" cap="none" strike="noStrike">
                <a:solidFill>
                  <a:schemeClr val="dk2"/>
                </a:solidFill>
                <a:latin typeface="Questrial"/>
                <a:ea typeface="Questrial"/>
                <a:cs typeface="Questrial"/>
                <a:sym typeface="Questrial"/>
              </a:defRPr>
            </a:lvl5pPr>
            <a:lvl6pPr indent="-91439" lvl="5" marL="1691640" marR="0" rtl="0" algn="l">
              <a:spcBef>
                <a:spcPts val="320"/>
              </a:spcBef>
              <a:buClr>
                <a:schemeClr val="accent5"/>
              </a:buClr>
              <a:buSzPct val="100000"/>
              <a:buFont typeface="Arial"/>
              <a:buChar char="•"/>
              <a:defRPr b="0" i="0" sz="1600" u="none" cap="none" strike="noStrike">
                <a:solidFill>
                  <a:schemeClr val="dk1"/>
                </a:solidFill>
                <a:latin typeface="Questrial"/>
                <a:ea typeface="Questrial"/>
                <a:cs typeface="Questrial"/>
                <a:sym typeface="Questrial"/>
              </a:defRPr>
            </a:lvl6pPr>
            <a:lvl7pPr indent="-91439" lvl="6" marL="1920240" marR="0" rtl="0" algn="l">
              <a:spcBef>
                <a:spcPts val="320"/>
              </a:spcBef>
              <a:buClr>
                <a:schemeClr val="accent6"/>
              </a:buClr>
              <a:buSzPct val="100000"/>
              <a:buFont typeface="Arial"/>
              <a:buChar char="•"/>
              <a:defRPr b="0" i="0" sz="1600" u="none" cap="none" strike="noStrike">
                <a:solidFill>
                  <a:schemeClr val="dk1"/>
                </a:solidFill>
                <a:latin typeface="Questrial"/>
                <a:ea typeface="Questrial"/>
                <a:cs typeface="Questrial"/>
                <a:sym typeface="Questrial"/>
              </a:defRPr>
            </a:lvl7pPr>
            <a:lvl8pPr indent="-91439" lvl="7" marL="2148840" marR="0" rtl="0" algn="l">
              <a:spcBef>
                <a:spcPts val="320"/>
              </a:spcBef>
              <a:buClr>
                <a:schemeClr val="accent3"/>
              </a:buClr>
              <a:buSzPct val="100000"/>
              <a:buFont typeface="Arial"/>
              <a:buChar char="•"/>
              <a:defRPr b="0" i="0" sz="1600" u="none" cap="none" strike="noStrike">
                <a:solidFill>
                  <a:schemeClr val="dk1"/>
                </a:solidFill>
                <a:latin typeface="Questrial"/>
                <a:ea typeface="Questrial"/>
                <a:cs typeface="Questrial"/>
                <a:sym typeface="Questrial"/>
              </a:defRPr>
            </a:lvl8pPr>
            <a:lvl9pPr indent="-91439" lvl="8" marL="2377440" marR="0" rtl="0" algn="l">
              <a:spcBef>
                <a:spcPts val="320"/>
              </a:spcBef>
              <a:buClr>
                <a:schemeClr val="accent6"/>
              </a:buClr>
              <a:buSzPct val="100000"/>
              <a:buFont typeface="Arial"/>
              <a:buChar char="•"/>
              <a:defRPr b="0" i="0" sz="1600" u="none" cap="none" strike="noStrike">
                <a:solidFill>
                  <a:schemeClr val="dk1"/>
                </a:solidFill>
                <a:latin typeface="Questrial"/>
                <a:ea typeface="Questrial"/>
                <a:cs typeface="Questrial"/>
                <a:sym typeface="Questrial"/>
              </a:defRPr>
            </a:lvl9pPr>
          </a:lstStyle>
          <a:p/>
        </p:txBody>
      </p:sp>
      <p:sp>
        <p:nvSpPr>
          <p:cNvPr id="269" name="Shape 269"/>
          <p:cNvSpPr txBox="1"/>
          <p:nvPr>
            <p:ph idx="10" type="dt"/>
          </p:nvPr>
        </p:nvSpPr>
        <p:spPr>
          <a:xfrm>
            <a:off x="457200" y="6312408"/>
            <a:ext cx="2133600" cy="365125"/>
          </a:xfrm>
          <a:prstGeom prst="rect">
            <a:avLst/>
          </a:prstGeom>
          <a:noFill/>
          <a:ln>
            <a:noFill/>
          </a:ln>
        </p:spPr>
        <p:txBody>
          <a:bodyPr anchorCtr="0" anchor="ctr" bIns="91425" lIns="91425" rIns="91425" wrap="square" tIns="91425"/>
          <a:lstStyle>
            <a:lvl1pPr indent="0" lvl="0" marL="0" marR="0" rtl="0" algn="l">
              <a:spcBef>
                <a:spcPts val="0"/>
              </a:spcBef>
              <a:buSzPct val="116666"/>
              <a:buNone/>
              <a:defRPr b="0" i="0" sz="1200" u="none" cap="none" strike="noStrike">
                <a:solidFill>
                  <a:schemeClr val="dk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dk1"/>
                </a:solidFill>
                <a:latin typeface="Questrial"/>
                <a:ea typeface="Questrial"/>
                <a:cs typeface="Questrial"/>
                <a:sym typeface="Questrial"/>
              </a:defRPr>
            </a:lvl9pPr>
          </a:lstStyle>
          <a:p/>
        </p:txBody>
      </p:sp>
      <p:sp>
        <p:nvSpPr>
          <p:cNvPr id="270" name="Shape 270"/>
          <p:cNvSpPr txBox="1"/>
          <p:nvPr>
            <p:ph idx="11" type="ftr"/>
          </p:nvPr>
        </p:nvSpPr>
        <p:spPr>
          <a:xfrm>
            <a:off x="2831123" y="6312408"/>
            <a:ext cx="3481754" cy="365125"/>
          </a:xfrm>
          <a:prstGeom prst="rect">
            <a:avLst/>
          </a:prstGeom>
          <a:noFill/>
          <a:ln>
            <a:noFill/>
          </a:ln>
        </p:spPr>
        <p:txBody>
          <a:bodyPr anchorCtr="0" anchor="ctr" bIns="91425" lIns="91425" rIns="91425" wrap="square" tIns="91425"/>
          <a:lstStyle>
            <a:lvl1pPr indent="0" lvl="0" marL="0" marR="0" rtl="0" algn="ctr">
              <a:spcBef>
                <a:spcPts val="0"/>
              </a:spcBef>
              <a:buSzPct val="116666"/>
              <a:buNone/>
              <a:defRPr b="0" i="0" sz="1200" u="none" cap="none" strike="noStrike">
                <a:solidFill>
                  <a:schemeClr val="dk2"/>
                </a:solidFill>
                <a:latin typeface="Questrial"/>
                <a:ea typeface="Questrial"/>
                <a:cs typeface="Questrial"/>
                <a:sym typeface="Questrial"/>
              </a:defRPr>
            </a:lvl1pPr>
            <a:lvl2pPr indent="0" lvl="1" marL="457200" marR="0" rtl="0" algn="l">
              <a:spcBef>
                <a:spcPts val="0"/>
              </a:spcBef>
              <a:buSzPct val="77777"/>
              <a:buNone/>
              <a:defRPr b="0" i="0" sz="1800" u="none" cap="none" strike="noStrike">
                <a:solidFill>
                  <a:schemeClr val="dk1"/>
                </a:solidFill>
                <a:latin typeface="Questrial"/>
                <a:ea typeface="Questrial"/>
                <a:cs typeface="Questrial"/>
                <a:sym typeface="Questrial"/>
              </a:defRPr>
            </a:lvl2pPr>
            <a:lvl3pPr indent="0" lvl="2" marL="914400" marR="0" rtl="0" algn="l">
              <a:spcBef>
                <a:spcPts val="0"/>
              </a:spcBef>
              <a:buSzPct val="77777"/>
              <a:buNone/>
              <a:defRPr b="0" i="0" sz="1800" u="none" cap="none" strike="noStrike">
                <a:solidFill>
                  <a:schemeClr val="dk1"/>
                </a:solidFill>
                <a:latin typeface="Questrial"/>
                <a:ea typeface="Questrial"/>
                <a:cs typeface="Questrial"/>
                <a:sym typeface="Questrial"/>
              </a:defRPr>
            </a:lvl3pPr>
            <a:lvl4pPr indent="0" lvl="3" marL="1371600" marR="0" rtl="0" algn="l">
              <a:spcBef>
                <a:spcPts val="0"/>
              </a:spcBef>
              <a:buSzPct val="77777"/>
              <a:buNone/>
              <a:defRPr b="0" i="0" sz="1800" u="none" cap="none" strike="noStrike">
                <a:solidFill>
                  <a:schemeClr val="dk1"/>
                </a:solidFill>
                <a:latin typeface="Questrial"/>
                <a:ea typeface="Questrial"/>
                <a:cs typeface="Questrial"/>
                <a:sym typeface="Questrial"/>
              </a:defRPr>
            </a:lvl4pPr>
            <a:lvl5pPr indent="0" lvl="4" marL="1828800" marR="0" rtl="0" algn="l">
              <a:spcBef>
                <a:spcPts val="0"/>
              </a:spcBef>
              <a:buSzPct val="77777"/>
              <a:buNone/>
              <a:defRPr b="0" i="0" sz="1800" u="none" cap="none" strike="noStrike">
                <a:solidFill>
                  <a:schemeClr val="dk1"/>
                </a:solidFill>
                <a:latin typeface="Questrial"/>
                <a:ea typeface="Questrial"/>
                <a:cs typeface="Questrial"/>
                <a:sym typeface="Questrial"/>
              </a:defRPr>
            </a:lvl5pPr>
            <a:lvl6pPr indent="0" lvl="5" marL="2286000" marR="0" rtl="0" algn="l">
              <a:spcBef>
                <a:spcPts val="0"/>
              </a:spcBef>
              <a:buSzPct val="77777"/>
              <a:buNone/>
              <a:defRPr b="0" i="0" sz="1800" u="none" cap="none" strike="noStrike">
                <a:solidFill>
                  <a:schemeClr val="dk1"/>
                </a:solidFill>
                <a:latin typeface="Questrial"/>
                <a:ea typeface="Questrial"/>
                <a:cs typeface="Questrial"/>
                <a:sym typeface="Questrial"/>
              </a:defRPr>
            </a:lvl6pPr>
            <a:lvl7pPr indent="0" lvl="6" marL="2743200" marR="0" rtl="0" algn="l">
              <a:spcBef>
                <a:spcPts val="0"/>
              </a:spcBef>
              <a:buSzPct val="77777"/>
              <a:buNone/>
              <a:defRPr b="0" i="0" sz="1800" u="none" cap="none" strike="noStrike">
                <a:solidFill>
                  <a:schemeClr val="dk1"/>
                </a:solidFill>
                <a:latin typeface="Questrial"/>
                <a:ea typeface="Questrial"/>
                <a:cs typeface="Questrial"/>
                <a:sym typeface="Questrial"/>
              </a:defRPr>
            </a:lvl7pPr>
            <a:lvl8pPr indent="0" lvl="7" marL="3200400" marR="0" rtl="0" algn="l">
              <a:spcBef>
                <a:spcPts val="0"/>
              </a:spcBef>
              <a:buSzPct val="77777"/>
              <a:buNone/>
              <a:defRPr b="0" i="0" sz="1800" u="none" cap="none" strike="noStrike">
                <a:solidFill>
                  <a:schemeClr val="dk1"/>
                </a:solidFill>
                <a:latin typeface="Questrial"/>
                <a:ea typeface="Questrial"/>
                <a:cs typeface="Questrial"/>
                <a:sym typeface="Questrial"/>
              </a:defRPr>
            </a:lvl8pPr>
            <a:lvl9pPr indent="0" lvl="8" marL="3657600" marR="0" rtl="0" algn="l">
              <a:spcBef>
                <a:spcPts val="0"/>
              </a:spcBef>
              <a:buSzPct val="77777"/>
              <a:buNone/>
              <a:defRPr b="0" i="0" sz="1800" u="none" cap="none" strike="noStrike">
                <a:solidFill>
                  <a:schemeClr val="dk1"/>
                </a:solidFill>
                <a:latin typeface="Questrial"/>
                <a:ea typeface="Questrial"/>
                <a:cs typeface="Questrial"/>
                <a:sym typeface="Questrial"/>
              </a:defRPr>
            </a:lvl9pPr>
          </a:lstStyle>
          <a:p/>
        </p:txBody>
      </p:sp>
      <p:sp>
        <p:nvSpPr>
          <p:cNvPr id="271" name="Shape 271"/>
          <p:cNvSpPr txBox="1"/>
          <p:nvPr>
            <p:ph idx="12" type="sldNum"/>
          </p:nvPr>
        </p:nvSpPr>
        <p:spPr>
          <a:xfrm>
            <a:off x="6553200" y="6312408"/>
            <a:ext cx="21336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2"/>
                </a:solidFill>
                <a:latin typeface="Questrial"/>
                <a:ea typeface="Questrial"/>
                <a:cs typeface="Questrial"/>
                <a:sym typeface="Questrial"/>
              </a:rPr>
              <a:t>‹#›</a:t>
            </a:fld>
          </a:p>
        </p:txBody>
      </p: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www.arkansased.gov/divisions/learning-services/curriculum-and-instruction/curriculum-framework-documents/fine-arts-new-courses-valid-july-1-2015" TargetMode="External"/><Relationship Id="rId4" Type="http://schemas.openxmlformats.org/officeDocument/2006/relationships/hyperlink" Target="http://www.nationalartsstandards.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www.centurylink.com/aboutus/community/foundation/teachers.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s://edutrainingcenter.withgoogle.com/training" TargetMode="External"/><Relationship Id="rId4" Type="http://schemas.openxmlformats.org/officeDocument/2006/relationships/hyperlink" Target="https://drive.google.com/drive/folders/0B-s4b2WcmYJFSGpyME4wZnpmWHc?usp=sharing" TargetMode="External"/><Relationship Id="rId5" Type="http://schemas.openxmlformats.org/officeDocument/2006/relationships/hyperlink" Target="http://www.randicurtis.weebly.com" TargetMode="External"/><Relationship Id="rId6" Type="http://schemas.openxmlformats.org/officeDocument/2006/relationships/hyperlink" Target="mailto:R.michelleart@gmail.co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8" name="Shape 368"/>
        <p:cNvGrpSpPr/>
        <p:nvPr/>
      </p:nvGrpSpPr>
      <p:grpSpPr>
        <a:xfrm>
          <a:off x="0" y="0"/>
          <a:ext cx="0" cy="0"/>
          <a:chOff x="0" y="0"/>
          <a:chExt cx="0" cy="0"/>
        </a:xfrm>
      </p:grpSpPr>
      <p:sp>
        <p:nvSpPr>
          <p:cNvPr id="369" name="Shape 369"/>
          <p:cNvSpPr txBox="1"/>
          <p:nvPr>
            <p:ph type="ctrTitle"/>
          </p:nvPr>
        </p:nvSpPr>
        <p:spPr>
          <a:xfrm>
            <a:off x="228600" y="2130425"/>
            <a:ext cx="4419600" cy="1600327"/>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Ditch the Deadline</a:t>
            </a:r>
          </a:p>
        </p:txBody>
      </p:sp>
      <p:sp>
        <p:nvSpPr>
          <p:cNvPr id="370" name="Shape 370"/>
          <p:cNvSpPr txBox="1"/>
          <p:nvPr>
            <p:ph idx="1" type="subTitle"/>
          </p:nvPr>
        </p:nvSpPr>
        <p:spPr>
          <a:xfrm>
            <a:off x="228600" y="3733800"/>
            <a:ext cx="4419600" cy="1066800"/>
          </a:xfrm>
          <a:prstGeom prst="rect">
            <a:avLst/>
          </a:prstGeom>
          <a:noFill/>
          <a:ln>
            <a:noFill/>
          </a:ln>
        </p:spPr>
        <p:txBody>
          <a:bodyPr anchorCtr="0" anchor="t" bIns="45700" lIns="91425" rIns="91425" wrap="square" tIns="45700">
            <a:noAutofit/>
          </a:bodyPr>
          <a:lstStyle/>
          <a:p>
            <a:pPr indent="0" lvl="0" marL="0" marR="0" rtl="0" algn="l">
              <a:spcBef>
                <a:spcPts val="0"/>
              </a:spcBef>
              <a:buClr>
                <a:srgbClr val="FE2AD8"/>
              </a:buClr>
              <a:buSzPct val="25000"/>
              <a:buFont typeface="Arial"/>
              <a:buNone/>
            </a:pPr>
            <a:r>
              <a:rPr lang="en-US"/>
              <a:t>Randi Curtis</a:t>
            </a:r>
          </a:p>
          <a:p>
            <a:pPr indent="0" lvl="0" marL="0" marR="0" rtl="0" algn="l">
              <a:spcBef>
                <a:spcPts val="0"/>
              </a:spcBef>
              <a:buClr>
                <a:srgbClr val="FE2AD8"/>
              </a:buClr>
              <a:buSzPct val="25000"/>
              <a:buFont typeface="Arial"/>
              <a:buNone/>
            </a:pPr>
            <a:r>
              <a:rPr b="0" i="0" lang="en-US" sz="2200" u="none" cap="none" strike="noStrike">
                <a:solidFill>
                  <a:srgbClr val="FFFFFF"/>
                </a:solidFill>
                <a:latin typeface="Questrial"/>
                <a:ea typeface="Questrial"/>
                <a:cs typeface="Questrial"/>
                <a:sym typeface="Questrial"/>
              </a:rPr>
              <a:t>AAE Conference, Fall 201</a:t>
            </a:r>
            <a:r>
              <a:rPr lang="en-US"/>
              <a:t>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2" name="Shape 422"/>
        <p:cNvGrpSpPr/>
        <p:nvPr/>
      </p:nvGrpSpPr>
      <p:grpSpPr>
        <a:xfrm>
          <a:off x="0" y="0"/>
          <a:ext cx="0" cy="0"/>
          <a:chOff x="0" y="0"/>
          <a:chExt cx="0" cy="0"/>
        </a:xfrm>
      </p:grpSpPr>
      <p:sp>
        <p:nvSpPr>
          <p:cNvPr id="423" name="Shape 423"/>
          <p:cNvSpPr txBox="1"/>
          <p:nvPr>
            <p:ph type="title"/>
          </p:nvPr>
        </p:nvSpPr>
        <p:spPr>
          <a:xfrm>
            <a:off x="457200" y="274638"/>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Five Steps for Ditching the Deadline</a:t>
            </a:r>
          </a:p>
        </p:txBody>
      </p:sp>
      <p:sp>
        <p:nvSpPr>
          <p:cNvPr id="424" name="Shape 424"/>
          <p:cNvSpPr txBox="1"/>
          <p:nvPr>
            <p:ph idx="1" type="body"/>
          </p:nvPr>
        </p:nvSpPr>
        <p:spPr>
          <a:xfrm>
            <a:off x="457200" y="1600200"/>
            <a:ext cx="8229600" cy="4525963"/>
          </a:xfrm>
          <a:prstGeom prst="rect">
            <a:avLst/>
          </a:prstGeom>
          <a:noFill/>
          <a:ln>
            <a:noFill/>
          </a:ln>
        </p:spPr>
        <p:txBody>
          <a:bodyPr anchorCtr="0" anchor="t" bIns="45700" lIns="91425" rIns="91425" wrap="square" tIns="45700">
            <a:noAutofit/>
          </a:bodyPr>
          <a:lstStyle/>
          <a:p>
            <a:pPr indent="-274320" lvl="0" marL="274320" marR="0" rtl="0" algn="l">
              <a:spcBef>
                <a:spcPts val="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Step One: Go back to the basics</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Standards, rules, and regulations</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Step Two: Organize your output</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Lesson and Unit plans, handouts, demos, etc. </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Step Three: Organize your environment</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Making materials accessible, reinforcing information and procedures</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Step Four: Connect information to students</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Physically and virtually</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Step Five: Connect information to stakeholders</a:t>
            </a:r>
          </a:p>
          <a:p>
            <a:pPr indent="-193040" lvl="1" marL="548640" marR="0" rtl="0" algn="l">
              <a:spcBef>
                <a:spcPts val="400"/>
              </a:spcBef>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Advocating for your program, explaining your methods to traditional administration, serving your community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8" name="Shape 428"/>
        <p:cNvGrpSpPr/>
        <p:nvPr/>
      </p:nvGrpSpPr>
      <p:grpSpPr>
        <a:xfrm>
          <a:off x="0" y="0"/>
          <a:ext cx="0" cy="0"/>
          <a:chOff x="0" y="0"/>
          <a:chExt cx="0" cy="0"/>
        </a:xfrm>
      </p:grpSpPr>
      <p:sp>
        <p:nvSpPr>
          <p:cNvPr id="429" name="Shape 429"/>
          <p:cNvSpPr txBox="1"/>
          <p:nvPr>
            <p:ph type="title"/>
          </p:nvPr>
        </p:nvSpPr>
        <p:spPr>
          <a:xfrm>
            <a:off x="457200" y="274638"/>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Step One: Going back to basics</a:t>
            </a:r>
          </a:p>
        </p:txBody>
      </p:sp>
      <p:sp>
        <p:nvSpPr>
          <p:cNvPr id="430" name="Shape 430"/>
          <p:cNvSpPr txBox="1"/>
          <p:nvPr>
            <p:ph idx="1" type="body"/>
          </p:nvPr>
        </p:nvSpPr>
        <p:spPr>
          <a:xfrm>
            <a:off x="457200" y="1600200"/>
            <a:ext cx="8229600" cy="4525963"/>
          </a:xfrm>
          <a:prstGeom prst="rect">
            <a:avLst/>
          </a:prstGeom>
          <a:noFill/>
          <a:ln>
            <a:noFill/>
          </a:ln>
        </p:spPr>
        <p:txBody>
          <a:bodyPr anchorCtr="0" anchor="t" bIns="45700" lIns="91425" rIns="91425" wrap="square" tIns="45700">
            <a:noAutofit/>
          </a:bodyPr>
          <a:lstStyle/>
          <a:p>
            <a:pPr indent="-274320" lvl="0" marL="274320" marR="0" rtl="0" algn="l">
              <a:spcBef>
                <a:spcPts val="0"/>
              </a:spcBef>
              <a:spcAft>
                <a:spcPts val="0"/>
              </a:spcAft>
              <a:buClr>
                <a:srgbClr val="FE2AD8"/>
              </a:buClr>
              <a:buSzPct val="100000"/>
              <a:buFont typeface="Arial"/>
              <a:buChar char="•"/>
            </a:pPr>
            <a:r>
              <a:rPr b="0" i="0" lang="en-US" sz="2220" u="none" cap="none" strike="noStrike">
                <a:solidFill>
                  <a:schemeClr val="lt2"/>
                </a:solidFill>
                <a:latin typeface="Questrial"/>
                <a:ea typeface="Questrial"/>
                <a:cs typeface="Questrial"/>
                <a:sym typeface="Questrial"/>
              </a:rPr>
              <a:t>Determine the bottom line for your students using state and national standards</a:t>
            </a:r>
          </a:p>
          <a:p>
            <a:pPr indent="-193040" lvl="1" marL="548640" marR="0" rtl="0" algn="l">
              <a:spcBef>
                <a:spcPts val="370"/>
              </a:spcBef>
              <a:spcAft>
                <a:spcPts val="0"/>
              </a:spcAft>
              <a:buClr>
                <a:srgbClr val="FE2AD8"/>
              </a:buClr>
              <a:buSzPct val="100000"/>
              <a:buFont typeface="Arial"/>
              <a:buChar char="•"/>
            </a:pPr>
            <a:r>
              <a:rPr b="0" i="0" lang="en-US" sz="1850" u="sng" cap="none" strike="noStrike">
                <a:solidFill>
                  <a:schemeClr val="hlink"/>
                </a:solidFill>
                <a:latin typeface="Questrial"/>
                <a:ea typeface="Questrial"/>
                <a:cs typeface="Questrial"/>
                <a:sym typeface="Questrial"/>
                <a:hlinkClick r:id="rId3"/>
              </a:rPr>
              <a:t>Arkansas Fine Arts Standards</a:t>
            </a:r>
          </a:p>
          <a:p>
            <a:pPr indent="-193040" lvl="1" marL="548640" marR="0" rtl="0" algn="l">
              <a:spcBef>
                <a:spcPts val="370"/>
              </a:spcBef>
              <a:spcAft>
                <a:spcPts val="0"/>
              </a:spcAft>
              <a:buClr>
                <a:srgbClr val="FE2AD8"/>
              </a:buClr>
              <a:buSzPct val="100000"/>
              <a:buFont typeface="Arial"/>
              <a:buChar char="•"/>
            </a:pPr>
            <a:r>
              <a:rPr b="0" i="0" lang="en-US" sz="1850" u="sng" cap="none" strike="noStrike">
                <a:solidFill>
                  <a:schemeClr val="hlink"/>
                </a:solidFill>
                <a:latin typeface="Questrial"/>
                <a:ea typeface="Questrial"/>
                <a:cs typeface="Questrial"/>
                <a:sym typeface="Questrial"/>
                <a:hlinkClick r:id="rId4"/>
              </a:rPr>
              <a:t>National Core Arts Standards</a:t>
            </a:r>
          </a:p>
          <a:p>
            <a:pPr indent="-193040" lvl="1" marL="548640" marR="0" rtl="0" algn="l">
              <a:spcBef>
                <a:spcPts val="370"/>
              </a:spcBef>
              <a:spcAft>
                <a:spcPts val="0"/>
              </a:spcAft>
              <a:buClr>
                <a:srgbClr val="FE2AD8"/>
              </a:buClr>
              <a:buSzPct val="100000"/>
              <a:buFont typeface="Arial"/>
              <a:buChar char="•"/>
            </a:pPr>
            <a:r>
              <a:rPr b="0" i="0" lang="en-US" sz="1850" u="none" cap="none" strike="noStrike">
                <a:solidFill>
                  <a:schemeClr val="lt1"/>
                </a:solidFill>
                <a:latin typeface="Questrial"/>
                <a:ea typeface="Questrial"/>
                <a:cs typeface="Questrial"/>
                <a:sym typeface="Questrial"/>
              </a:rPr>
              <a:t>Standards are non-specific for a reason… They are based on broad ideas so they can be adapted to a variety of teaching environments and student groups.</a:t>
            </a:r>
          </a:p>
          <a:p>
            <a:pPr indent="-274320" lvl="0" marL="274320" marR="0" rtl="0" algn="l">
              <a:spcBef>
                <a:spcPts val="444"/>
              </a:spcBef>
              <a:spcAft>
                <a:spcPts val="0"/>
              </a:spcAft>
              <a:buClr>
                <a:srgbClr val="FE2AD8"/>
              </a:buClr>
              <a:buSzPct val="100000"/>
              <a:buFont typeface="Arial"/>
              <a:buChar char="•"/>
            </a:pPr>
            <a:r>
              <a:rPr b="0" i="0" lang="en-US" sz="2220" u="none" cap="none" strike="noStrike">
                <a:solidFill>
                  <a:schemeClr val="lt2"/>
                </a:solidFill>
                <a:latin typeface="Questrial"/>
                <a:ea typeface="Questrial"/>
                <a:cs typeface="Questrial"/>
                <a:sym typeface="Questrial"/>
              </a:rPr>
              <a:t>Assess the types of media students need to learn based on what you have available to you</a:t>
            </a:r>
          </a:p>
          <a:p>
            <a:pPr indent="-193040" lvl="1" marL="548640" marR="0" rtl="0" algn="l">
              <a:spcBef>
                <a:spcPts val="370"/>
              </a:spcBef>
              <a:spcAft>
                <a:spcPts val="0"/>
              </a:spcAft>
              <a:buClr>
                <a:srgbClr val="FE2AD8"/>
              </a:buClr>
              <a:buSzPct val="100000"/>
              <a:buFont typeface="Arial"/>
              <a:buChar char="•"/>
            </a:pPr>
            <a:r>
              <a:rPr b="0" i="0" lang="en-US" sz="1850" u="none" cap="none" strike="noStrike">
                <a:solidFill>
                  <a:schemeClr val="lt1"/>
                </a:solidFill>
                <a:latin typeface="Questrial"/>
                <a:ea typeface="Questrial"/>
                <a:cs typeface="Questrial"/>
                <a:sym typeface="Questrial"/>
              </a:rPr>
              <a:t>Is it in your budget to be able to access a large variety of media, or do you need to focus in on a few types? </a:t>
            </a:r>
          </a:p>
          <a:p>
            <a:pPr indent="-193040" lvl="1" marL="548640" marR="0" rtl="0" algn="l">
              <a:spcBef>
                <a:spcPts val="370"/>
              </a:spcBef>
              <a:buClr>
                <a:srgbClr val="FE2AD8"/>
              </a:buClr>
              <a:buSzPct val="100000"/>
              <a:buFont typeface="Arial"/>
              <a:buChar char="•"/>
            </a:pPr>
            <a:r>
              <a:rPr b="0" i="0" lang="en-US" sz="1850" u="none" cap="none" strike="noStrike">
                <a:solidFill>
                  <a:schemeClr val="lt1"/>
                </a:solidFill>
                <a:latin typeface="Questrial"/>
                <a:ea typeface="Questrial"/>
                <a:cs typeface="Questrial"/>
                <a:sym typeface="Questrial"/>
              </a:rPr>
              <a:t>What sorts of funding do you have access to through grants and stipends that can help broaden your media horizons? What are you personally good at?</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4" name="Shape 434"/>
        <p:cNvGrpSpPr/>
        <p:nvPr/>
      </p:nvGrpSpPr>
      <p:grpSpPr>
        <a:xfrm>
          <a:off x="0" y="0"/>
          <a:ext cx="0" cy="0"/>
          <a:chOff x="0" y="0"/>
          <a:chExt cx="0" cy="0"/>
        </a:xfrm>
      </p:grpSpPr>
      <p:sp>
        <p:nvSpPr>
          <p:cNvPr id="435" name="Shape 435"/>
          <p:cNvSpPr txBox="1"/>
          <p:nvPr>
            <p:ph type="title"/>
          </p:nvPr>
        </p:nvSpPr>
        <p:spPr>
          <a:xfrm>
            <a:off x="228600" y="-306900"/>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Step Two: Organize your Output</a:t>
            </a:r>
          </a:p>
        </p:txBody>
      </p:sp>
      <p:sp>
        <p:nvSpPr>
          <p:cNvPr id="436" name="Shape 436"/>
          <p:cNvSpPr txBox="1"/>
          <p:nvPr>
            <p:ph idx="1" type="body"/>
          </p:nvPr>
        </p:nvSpPr>
        <p:spPr>
          <a:xfrm>
            <a:off x="152400" y="990600"/>
            <a:ext cx="8839200" cy="5715000"/>
          </a:xfrm>
          <a:prstGeom prst="rect">
            <a:avLst/>
          </a:prstGeom>
          <a:noFill/>
          <a:ln>
            <a:noFill/>
          </a:ln>
        </p:spPr>
        <p:txBody>
          <a:bodyPr anchorCtr="0" anchor="t" bIns="45700" lIns="91425" rIns="91425" wrap="square" tIns="45700">
            <a:noAutofit/>
          </a:bodyPr>
          <a:lstStyle/>
          <a:p>
            <a:pPr indent="-274320" lvl="0" marL="274320" marR="0" rtl="0" algn="l">
              <a:spcBef>
                <a:spcPts val="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The most involved part… front loading your curriculum</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Stay a few projects ahead the first year, and the next year will be easier.</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Turn those standards into lesson plans with open ended assignments and problems</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Give students access to theme choices, but ultimately let them be in charge of their subject matter… As long as they are proving proficiency in a standard, does it really matter how they get there?</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Create handouts and procedure sheets that can be posted virtually and physically in your classroom</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We all lose things… Have a specific area in your physical and virtual classroom where students can access handouts so you don’t have to re-print.</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Create demo videos, or find them on YouTube</a:t>
            </a:r>
          </a:p>
          <a:p>
            <a:pPr indent="-193040" lvl="1" marL="548640" marR="0" rtl="0" algn="l">
              <a:spcBef>
                <a:spcPts val="400"/>
              </a:spcBef>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Assign a student to be your videographer during in class demos, or make them outside of class. Create a YouTube channel of your own so they are easily accessible.</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0" name="Shape 440"/>
        <p:cNvGrpSpPr/>
        <p:nvPr/>
      </p:nvGrpSpPr>
      <p:grpSpPr>
        <a:xfrm>
          <a:off x="0" y="0"/>
          <a:ext cx="0" cy="0"/>
          <a:chOff x="0" y="0"/>
          <a:chExt cx="0" cy="0"/>
        </a:xfrm>
      </p:grpSpPr>
      <p:sp>
        <p:nvSpPr>
          <p:cNvPr id="441" name="Shape 441"/>
          <p:cNvSpPr txBox="1"/>
          <p:nvPr>
            <p:ph type="title"/>
          </p:nvPr>
        </p:nvSpPr>
        <p:spPr>
          <a:xfrm>
            <a:off x="457200" y="-188912"/>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Step Three: Organize your Environment</a:t>
            </a:r>
          </a:p>
        </p:txBody>
      </p:sp>
      <p:sp>
        <p:nvSpPr>
          <p:cNvPr id="442" name="Shape 442"/>
          <p:cNvSpPr txBox="1"/>
          <p:nvPr>
            <p:ph idx="1" type="body"/>
          </p:nvPr>
        </p:nvSpPr>
        <p:spPr>
          <a:xfrm>
            <a:off x="228600" y="1049100"/>
            <a:ext cx="8458200" cy="5656500"/>
          </a:xfrm>
          <a:prstGeom prst="rect">
            <a:avLst/>
          </a:prstGeom>
          <a:noFill/>
          <a:ln>
            <a:noFill/>
          </a:ln>
        </p:spPr>
        <p:txBody>
          <a:bodyPr anchorCtr="0" anchor="t" bIns="45700" lIns="91425" rIns="91425" wrap="square" tIns="45700">
            <a:noAutofit/>
          </a:bodyPr>
          <a:lstStyle/>
          <a:p>
            <a:pPr indent="-274320" lvl="0" marL="274320" marR="0" rtl="0" algn="l">
              <a:spcBef>
                <a:spcPts val="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Reorganize for accessibility</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How can you make yourself comfortable having students work in a variety of materials all at once? </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Are you concerned about irresponsibility with materials? Consider creating a tier system that students work through as they prove their proficiency.</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Should you have separate tables for students working in particular mediums? i.e. will painting and sculpture be happening in the same place?</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Label EVERYTHING</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Labeling helps students know what they can access</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Identify potential “problem areas” in your classroom</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Which areas are likely to be left messy? Create a plan to hold students accountable for the supplies they use. </a:t>
            </a:r>
          </a:p>
          <a:p>
            <a:pPr indent="-193040" lvl="1" marL="548640" marR="0" rtl="0" algn="l">
              <a:spcBef>
                <a:spcPts val="400"/>
              </a:spcBef>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Assign students to “job groups” and give them a small area of the classroom to monitor.</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6" name="Shape 446"/>
        <p:cNvGrpSpPr/>
        <p:nvPr/>
      </p:nvGrpSpPr>
      <p:grpSpPr>
        <a:xfrm>
          <a:off x="0" y="0"/>
          <a:ext cx="0" cy="0"/>
          <a:chOff x="0" y="0"/>
          <a:chExt cx="0" cy="0"/>
        </a:xfrm>
      </p:grpSpPr>
      <p:sp>
        <p:nvSpPr>
          <p:cNvPr id="447" name="Shape 447"/>
          <p:cNvSpPr txBox="1"/>
          <p:nvPr>
            <p:ph type="title"/>
          </p:nvPr>
        </p:nvSpPr>
        <p:spPr>
          <a:xfrm>
            <a:off x="304800" y="-390100"/>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240" u="none" cap="none" strike="noStrike">
                <a:solidFill>
                  <a:srgbClr val="FEFEFE"/>
                </a:solidFill>
                <a:latin typeface="Questrial"/>
                <a:ea typeface="Questrial"/>
                <a:cs typeface="Questrial"/>
                <a:sym typeface="Questrial"/>
              </a:rPr>
              <a:t>Step Four: Connect Students to Information</a:t>
            </a:r>
          </a:p>
        </p:txBody>
      </p:sp>
      <p:sp>
        <p:nvSpPr>
          <p:cNvPr id="448" name="Shape 448"/>
          <p:cNvSpPr txBox="1"/>
          <p:nvPr>
            <p:ph idx="1" type="body"/>
          </p:nvPr>
        </p:nvSpPr>
        <p:spPr>
          <a:xfrm>
            <a:off x="114300" y="752900"/>
            <a:ext cx="8915400" cy="5562600"/>
          </a:xfrm>
          <a:prstGeom prst="rect">
            <a:avLst/>
          </a:prstGeom>
          <a:noFill/>
          <a:ln>
            <a:noFill/>
          </a:ln>
        </p:spPr>
        <p:txBody>
          <a:bodyPr anchorCtr="0" anchor="t" bIns="45700" lIns="91425" rIns="91425" wrap="square" tIns="45700">
            <a:noAutofit/>
          </a:bodyPr>
          <a:lstStyle/>
          <a:p>
            <a:pPr indent="-274320" lvl="0" marL="274320" marR="0" rtl="0" algn="l">
              <a:lnSpc>
                <a:spcPct val="90000"/>
              </a:lnSpc>
              <a:spcBef>
                <a:spcPts val="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Do you have access to a virtual classroom platform?</a:t>
            </a:r>
          </a:p>
          <a:p>
            <a:pPr indent="-193040" lvl="1" marL="548640" marR="0" rtl="0" algn="l">
              <a:lnSpc>
                <a:spcPct val="90000"/>
              </a:lnSpc>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Lots of platforms out there… Edmodo, Schoology, etc.</a:t>
            </a:r>
          </a:p>
          <a:p>
            <a:pPr indent="-193040" lvl="1" marL="548640" marR="0" rtl="0" algn="l">
              <a:lnSpc>
                <a:spcPct val="90000"/>
              </a:lnSpc>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Google Classroom is by far the best I have used, but you will have to talk with your IT department about it.</a:t>
            </a:r>
          </a:p>
          <a:p>
            <a:pPr indent="-193040" lvl="1" marL="548640" marR="0" rtl="0" algn="l">
              <a:lnSpc>
                <a:spcPct val="90000"/>
              </a:lnSpc>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Khan Academy and Kahoot are also fun digital learning resources!</a:t>
            </a:r>
          </a:p>
          <a:p>
            <a:pPr indent="-274320" lvl="0" marL="274320" marR="0" rtl="0" algn="l">
              <a:lnSpc>
                <a:spcPct val="90000"/>
              </a:lnSpc>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What kinds of technology do your students have available?</a:t>
            </a:r>
          </a:p>
          <a:p>
            <a:pPr indent="-193040" lvl="1" marL="548640" marR="0" rtl="0" algn="l">
              <a:lnSpc>
                <a:spcPct val="90000"/>
              </a:lnSpc>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Most kids carry a computer in their pocket, or have access to some kind of tablet or computer.</a:t>
            </a:r>
          </a:p>
          <a:p>
            <a:pPr indent="-193040" lvl="1" marL="548640" marR="0" rtl="0" algn="l">
              <a:lnSpc>
                <a:spcPct val="90000"/>
              </a:lnSpc>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Does your school have technology to check out? Digital cameras, Chromebooks, iPads, etc. </a:t>
            </a:r>
          </a:p>
          <a:p>
            <a:pPr indent="-193040" lvl="1" marL="548640" marR="0" rtl="0" algn="l">
              <a:lnSpc>
                <a:spcPct val="90000"/>
              </a:lnSpc>
              <a:spcBef>
                <a:spcPts val="400"/>
              </a:spcBef>
              <a:spcAft>
                <a:spcPts val="0"/>
              </a:spcAft>
              <a:buClr>
                <a:srgbClr val="FE2AD8"/>
              </a:buClr>
              <a:buSzPct val="100000"/>
              <a:buFont typeface="Arial"/>
              <a:buChar char="•"/>
            </a:pPr>
            <a:r>
              <a:rPr b="0" i="0" lang="en-US" sz="2000" u="sng" cap="none" strike="noStrike">
                <a:solidFill>
                  <a:schemeClr val="hlink"/>
                </a:solidFill>
                <a:latin typeface="Questrial"/>
                <a:ea typeface="Questrial"/>
                <a:cs typeface="Questrial"/>
                <a:sym typeface="Questrial"/>
                <a:hlinkClick r:id="rId3"/>
              </a:rPr>
              <a:t>Clarke M. Williams Teachers and Technology Grant</a:t>
            </a:r>
            <a:r>
              <a:rPr b="0" i="0" lang="en-US" sz="2000" u="none" cap="none" strike="noStrike">
                <a:solidFill>
                  <a:schemeClr val="lt1"/>
                </a:solidFill>
                <a:latin typeface="Questrial"/>
                <a:ea typeface="Questrial"/>
                <a:cs typeface="Questrial"/>
                <a:sym typeface="Questrial"/>
              </a:rPr>
              <a:t>- up to $5,000 </a:t>
            </a:r>
          </a:p>
          <a:p>
            <a:pPr indent="-274320" lvl="0" marL="274320" marR="0" rtl="0" algn="l">
              <a:lnSpc>
                <a:spcPct val="90000"/>
              </a:lnSpc>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Scavenger Hunt</a:t>
            </a:r>
          </a:p>
          <a:p>
            <a:pPr indent="-193040" lvl="1" marL="548640" marR="0" rtl="0" algn="l">
              <a:lnSpc>
                <a:spcPct val="90000"/>
              </a:lnSpc>
              <a:spcBef>
                <a:spcPts val="400"/>
              </a:spcBef>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Send students around the classroom on a scavenger hunt to learn where supplies and procedural instructions are located. Include “photo ops” that allow students to take photographic evidence of their engagement with their environment and use this to teach them about uploading photos to your digital platform. </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2" name="Shape 452"/>
        <p:cNvGrpSpPr/>
        <p:nvPr/>
      </p:nvGrpSpPr>
      <p:grpSpPr>
        <a:xfrm>
          <a:off x="0" y="0"/>
          <a:ext cx="0" cy="0"/>
          <a:chOff x="0" y="0"/>
          <a:chExt cx="0" cy="0"/>
        </a:xfrm>
      </p:grpSpPr>
      <p:sp>
        <p:nvSpPr>
          <p:cNvPr id="453" name="Shape 453"/>
          <p:cNvSpPr txBox="1"/>
          <p:nvPr>
            <p:ph type="title"/>
          </p:nvPr>
        </p:nvSpPr>
        <p:spPr>
          <a:xfrm>
            <a:off x="457200" y="274638"/>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240" u="none" cap="none" strike="noStrike">
                <a:solidFill>
                  <a:srgbClr val="FEFEFE"/>
                </a:solidFill>
                <a:latin typeface="Questrial"/>
                <a:ea typeface="Questrial"/>
                <a:cs typeface="Questrial"/>
                <a:sym typeface="Questrial"/>
              </a:rPr>
              <a:t>Step Five: Connect Information to Stakeholders</a:t>
            </a:r>
          </a:p>
        </p:txBody>
      </p:sp>
      <p:sp>
        <p:nvSpPr>
          <p:cNvPr id="454" name="Shape 454"/>
          <p:cNvSpPr txBox="1"/>
          <p:nvPr>
            <p:ph idx="1" type="body"/>
          </p:nvPr>
        </p:nvSpPr>
        <p:spPr>
          <a:xfrm>
            <a:off x="152400" y="1600200"/>
            <a:ext cx="8839200" cy="5181600"/>
          </a:xfrm>
          <a:prstGeom prst="rect">
            <a:avLst/>
          </a:prstGeom>
          <a:noFill/>
          <a:ln>
            <a:noFill/>
          </a:ln>
        </p:spPr>
        <p:txBody>
          <a:bodyPr anchorCtr="0" anchor="t" bIns="45700" lIns="91425" rIns="91425" wrap="square" tIns="45700">
            <a:noAutofit/>
          </a:bodyPr>
          <a:lstStyle/>
          <a:p>
            <a:pPr indent="-274320" lvl="0" marL="274320" marR="0" rtl="0" algn="l">
              <a:spcBef>
                <a:spcPts val="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Send frequent emails and updates to stakeholders in your school and community</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Include high quality images sent to you by students through their progress updates</a:t>
            </a:r>
          </a:p>
          <a:p>
            <a:pPr indent="-193040" lvl="1" marL="548640" marR="0" rtl="0" algn="l">
              <a:spcBef>
                <a:spcPts val="400"/>
              </a:spcBef>
              <a:spcAft>
                <a:spcPts val="0"/>
              </a:spcAft>
              <a:buClr>
                <a:srgbClr val="FE2AD8"/>
              </a:buClr>
              <a:buSzPct val="100000"/>
              <a:buFont typeface="Arial"/>
              <a:buChar char="•"/>
            </a:pPr>
            <a:r>
              <a:rPr lang="en-US"/>
              <a:t>Social Media! Use Facebook, Twitter, Instagram, Snapchat, etc. to get your students and stakeholders involved in your classroom.</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Involve other teachers and community members as clients in your classroom</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Invite community members to talk to your students about how art affects them </a:t>
            </a: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Offer to present your curriculum structure to your fellow faculty members</a:t>
            </a:r>
          </a:p>
          <a:p>
            <a:pPr indent="-193040" lvl="1" marL="548640" marR="0" rtl="0" algn="l">
              <a:spcBef>
                <a:spcPts val="400"/>
              </a:spcBef>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If something is useful to you, it might be useful to others!</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8" name="Shape 458"/>
        <p:cNvGrpSpPr/>
        <p:nvPr/>
      </p:nvGrpSpPr>
      <p:grpSpPr>
        <a:xfrm>
          <a:off x="0" y="0"/>
          <a:ext cx="0" cy="0"/>
          <a:chOff x="0" y="0"/>
          <a:chExt cx="0" cy="0"/>
        </a:xfrm>
      </p:grpSpPr>
      <p:sp>
        <p:nvSpPr>
          <p:cNvPr id="459" name="Shape 459"/>
          <p:cNvSpPr txBox="1"/>
          <p:nvPr>
            <p:ph type="title"/>
          </p:nvPr>
        </p:nvSpPr>
        <p:spPr>
          <a:xfrm>
            <a:off x="263100" y="4487375"/>
            <a:ext cx="8617800" cy="1143000"/>
          </a:xfrm>
          <a:prstGeom prst="rect">
            <a:avLst/>
          </a:prstGeom>
        </p:spPr>
        <p:txBody>
          <a:bodyPr anchorCtr="0" anchor="b" bIns="91425" lIns="91425" rIns="91425" wrap="square" tIns="91425">
            <a:noAutofit/>
          </a:bodyPr>
          <a:lstStyle/>
          <a:p>
            <a:pPr lvl="0">
              <a:spcBef>
                <a:spcPts val="0"/>
              </a:spcBef>
              <a:buNone/>
            </a:pPr>
            <a:r>
              <a:rPr lang="en-US"/>
              <a:t>What does this look like in my classroom?</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3" name="Shape 463"/>
        <p:cNvGrpSpPr/>
        <p:nvPr/>
      </p:nvGrpSpPr>
      <p:grpSpPr>
        <a:xfrm>
          <a:off x="0" y="0"/>
          <a:ext cx="0" cy="0"/>
          <a:chOff x="0" y="0"/>
          <a:chExt cx="0" cy="0"/>
        </a:xfrm>
      </p:grpSpPr>
      <p:sp>
        <p:nvSpPr>
          <p:cNvPr id="464" name="Shape 464"/>
          <p:cNvSpPr txBox="1"/>
          <p:nvPr>
            <p:ph type="title"/>
          </p:nvPr>
        </p:nvSpPr>
        <p:spPr>
          <a:xfrm>
            <a:off x="457200" y="-12"/>
            <a:ext cx="8229600" cy="1143000"/>
          </a:xfrm>
          <a:prstGeom prst="rect">
            <a:avLst/>
          </a:prstGeom>
        </p:spPr>
        <p:txBody>
          <a:bodyPr anchorCtr="0" anchor="b" bIns="91425" lIns="91425" rIns="91425" wrap="square" tIns="91425">
            <a:noAutofit/>
          </a:bodyPr>
          <a:lstStyle/>
          <a:p>
            <a:pPr lvl="0">
              <a:spcBef>
                <a:spcPts val="0"/>
              </a:spcBef>
              <a:buNone/>
            </a:pPr>
            <a:r>
              <a:rPr lang="en-US"/>
              <a:t>Step One: Going Back to Basics</a:t>
            </a:r>
          </a:p>
        </p:txBody>
      </p:sp>
      <p:sp>
        <p:nvSpPr>
          <p:cNvPr id="465" name="Shape 465"/>
          <p:cNvSpPr txBox="1"/>
          <p:nvPr>
            <p:ph idx="1" type="body"/>
          </p:nvPr>
        </p:nvSpPr>
        <p:spPr>
          <a:xfrm>
            <a:off x="457200" y="1600200"/>
            <a:ext cx="8229600" cy="5094600"/>
          </a:xfrm>
          <a:prstGeom prst="rect">
            <a:avLst/>
          </a:prstGeom>
        </p:spPr>
        <p:txBody>
          <a:bodyPr anchorCtr="0" anchor="t" bIns="91425" lIns="91425" rIns="91425" wrap="square" tIns="91425">
            <a:noAutofit/>
          </a:bodyPr>
          <a:lstStyle/>
          <a:p>
            <a:pPr indent="-381000" lvl="0" marL="457200" rtl="0">
              <a:spcBef>
                <a:spcPts val="0"/>
              </a:spcBef>
              <a:spcAft>
                <a:spcPts val="0"/>
              </a:spcAft>
              <a:buSzPct val="100000"/>
            </a:pPr>
            <a:r>
              <a:rPr lang="en-US"/>
              <a:t>School Requirements</a:t>
            </a:r>
          </a:p>
          <a:p>
            <a:pPr indent="-355600" lvl="1" marL="914400" rtl="0">
              <a:spcBef>
                <a:spcPts val="0"/>
              </a:spcBef>
              <a:buSzPct val="100000"/>
            </a:pPr>
            <a:r>
              <a:rPr lang="en-US"/>
              <a:t>We are expected to use an LMS called Veracross, so that is where I organize my assignments and build my class website</a:t>
            </a:r>
          </a:p>
          <a:p>
            <a:pPr indent="0" lvl="0" marL="457200" rtl="0">
              <a:spcBef>
                <a:spcPts val="0"/>
              </a:spcBef>
              <a:buNone/>
            </a:pPr>
            <a:r>
              <a:t/>
            </a:r>
            <a:endParaRPr/>
          </a:p>
          <a:p>
            <a:pPr indent="-381000" lvl="0" marL="457200" rtl="0">
              <a:spcBef>
                <a:spcPts val="0"/>
              </a:spcBef>
              <a:spcAft>
                <a:spcPts val="0"/>
              </a:spcAft>
              <a:buSzPct val="100000"/>
            </a:pPr>
            <a:r>
              <a:rPr lang="en-US"/>
              <a:t>State and National Standards/Frameworks</a:t>
            </a:r>
          </a:p>
          <a:p>
            <a:pPr indent="-355600" lvl="1" marL="914400" rtl="0">
              <a:spcBef>
                <a:spcPts val="0"/>
              </a:spcBef>
              <a:buSzPct val="100000"/>
            </a:pPr>
            <a:r>
              <a:rPr lang="en-US"/>
              <a:t>I created a doc for each of my classes that compiles the standards I use for each course; I also post them on my class website and on my “Course Goals” board in my classroom</a:t>
            </a:r>
          </a:p>
          <a:p>
            <a:pPr indent="0" lvl="0" marL="457200" rtl="0">
              <a:spcBef>
                <a:spcPts val="0"/>
              </a:spcBef>
              <a:buNone/>
            </a:pPr>
            <a:r>
              <a:t/>
            </a:r>
            <a:endParaRPr/>
          </a:p>
          <a:p>
            <a:pPr indent="-381000" lvl="0" marL="457200" rtl="0">
              <a:spcBef>
                <a:spcPts val="0"/>
              </a:spcBef>
              <a:spcAft>
                <a:spcPts val="0"/>
              </a:spcAft>
              <a:buSzPct val="100000"/>
            </a:pPr>
            <a:r>
              <a:rPr lang="en-US"/>
              <a:t>Available Materials</a:t>
            </a:r>
          </a:p>
          <a:p>
            <a:pPr indent="-355600" lvl="1" marL="914400" rtl="0">
              <a:spcBef>
                <a:spcPts val="0"/>
              </a:spcBef>
              <a:buSzPct val="100000"/>
            </a:pPr>
            <a:r>
              <a:rPr lang="en-US"/>
              <a:t>I keep an inventory of materials that are on hand, and it influences the materials handout that I give students.</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9" name="Shape 469"/>
        <p:cNvGrpSpPr/>
        <p:nvPr/>
      </p:nvGrpSpPr>
      <p:grpSpPr>
        <a:xfrm>
          <a:off x="0" y="0"/>
          <a:ext cx="0" cy="0"/>
          <a:chOff x="0" y="0"/>
          <a:chExt cx="0" cy="0"/>
        </a:xfrm>
      </p:grpSpPr>
      <p:sp>
        <p:nvSpPr>
          <p:cNvPr id="470" name="Shape 470"/>
          <p:cNvSpPr txBox="1"/>
          <p:nvPr>
            <p:ph type="title"/>
          </p:nvPr>
        </p:nvSpPr>
        <p:spPr>
          <a:xfrm>
            <a:off x="457200" y="-12"/>
            <a:ext cx="8229600" cy="1143000"/>
          </a:xfrm>
          <a:prstGeom prst="rect">
            <a:avLst/>
          </a:prstGeom>
        </p:spPr>
        <p:txBody>
          <a:bodyPr anchorCtr="0" anchor="b" bIns="91425" lIns="91425" rIns="91425" wrap="square" tIns="91425">
            <a:noAutofit/>
          </a:bodyPr>
          <a:lstStyle/>
          <a:p>
            <a:pPr lvl="0">
              <a:spcBef>
                <a:spcPts val="0"/>
              </a:spcBef>
              <a:buNone/>
            </a:pPr>
            <a:r>
              <a:rPr lang="en-US"/>
              <a:t>Step Two: Organize Your Output</a:t>
            </a:r>
          </a:p>
        </p:txBody>
      </p:sp>
      <p:sp>
        <p:nvSpPr>
          <p:cNvPr id="471" name="Shape 471"/>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indent="-381000" lvl="0" marL="457200" rtl="0">
              <a:spcBef>
                <a:spcPts val="0"/>
              </a:spcBef>
              <a:spcAft>
                <a:spcPts val="0"/>
              </a:spcAft>
              <a:buSzPct val="100000"/>
            </a:pPr>
            <a:r>
              <a:rPr lang="en-US"/>
              <a:t>Google Drive</a:t>
            </a:r>
          </a:p>
          <a:p>
            <a:pPr indent="-355600" lvl="1" marL="914400" rtl="0">
              <a:spcBef>
                <a:spcPts val="0"/>
              </a:spcBef>
              <a:spcAft>
                <a:spcPts val="0"/>
              </a:spcAft>
              <a:buSzPct val="100000"/>
            </a:pPr>
            <a:r>
              <a:rPr lang="en-US"/>
              <a:t>I keep all of my documents online in my Google Drive; they are living documents, so if I post the link somewhere (such as on my class website) the information stays up to date. </a:t>
            </a:r>
          </a:p>
          <a:p>
            <a:pPr indent="-355600" lvl="1" marL="914400" rtl="0">
              <a:spcBef>
                <a:spcPts val="0"/>
              </a:spcBef>
              <a:buSzPct val="100000"/>
            </a:pPr>
            <a:r>
              <a:rPr lang="en-US"/>
              <a:t>Forms, Sheets, Docs, etc... Google is super useful!</a:t>
            </a:r>
          </a:p>
          <a:p>
            <a:pPr indent="0" lvl="0" marL="457200" rtl="0">
              <a:spcBef>
                <a:spcPts val="0"/>
              </a:spcBef>
              <a:buNone/>
            </a:pPr>
            <a:r>
              <a:t/>
            </a:r>
            <a:endParaRPr/>
          </a:p>
          <a:p>
            <a:pPr indent="-381000" lvl="0" marL="457200" rtl="0">
              <a:spcBef>
                <a:spcPts val="0"/>
              </a:spcBef>
              <a:spcAft>
                <a:spcPts val="0"/>
              </a:spcAft>
              <a:buSzPct val="100000"/>
            </a:pPr>
            <a:r>
              <a:rPr lang="en-US"/>
              <a:t>Class Website</a:t>
            </a:r>
          </a:p>
          <a:p>
            <a:pPr indent="-355600" lvl="1" marL="914400" rtl="0">
              <a:spcBef>
                <a:spcPts val="0"/>
              </a:spcBef>
              <a:spcAft>
                <a:spcPts val="0"/>
              </a:spcAft>
              <a:buSzPct val="100000"/>
            </a:pPr>
            <a:r>
              <a:rPr lang="en-US"/>
              <a:t>I have a website for each class that has three main pages:</a:t>
            </a:r>
          </a:p>
          <a:p>
            <a:pPr indent="-355600" lvl="2" marL="1371600" rtl="0">
              <a:spcBef>
                <a:spcPts val="0"/>
              </a:spcBef>
              <a:spcAft>
                <a:spcPts val="0"/>
              </a:spcAft>
              <a:buSzPct val="100000"/>
            </a:pPr>
            <a:r>
              <a:rPr lang="en-US"/>
              <a:t>Home Page: Welcome, Course Goals, Important info</a:t>
            </a:r>
          </a:p>
          <a:p>
            <a:pPr indent="-355600" lvl="2" marL="1371600" rtl="0">
              <a:spcBef>
                <a:spcPts val="0"/>
              </a:spcBef>
              <a:spcAft>
                <a:spcPts val="0"/>
              </a:spcAft>
              <a:buSzPct val="100000"/>
            </a:pPr>
            <a:r>
              <a:rPr lang="en-US"/>
              <a:t>Resources: Links to handouts, forms, instructions, templates, codes to join stuff like Remind 101, etc.</a:t>
            </a:r>
          </a:p>
          <a:p>
            <a:pPr indent="-355600" lvl="2" marL="1371600" rtl="0">
              <a:spcBef>
                <a:spcPts val="0"/>
              </a:spcBef>
              <a:buSzPct val="100000"/>
            </a:pPr>
            <a:r>
              <a:rPr lang="en-US"/>
              <a:t>Inspiration: A collection of tutorials, themes, and project ideas available to students who are struggling to find ideas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5" name="Shape 475"/>
        <p:cNvGrpSpPr/>
        <p:nvPr/>
      </p:nvGrpSpPr>
      <p:grpSpPr>
        <a:xfrm>
          <a:off x="0" y="0"/>
          <a:ext cx="0" cy="0"/>
          <a:chOff x="0" y="0"/>
          <a:chExt cx="0" cy="0"/>
        </a:xfrm>
      </p:grpSpPr>
      <p:sp>
        <p:nvSpPr>
          <p:cNvPr id="476" name="Shape 476"/>
          <p:cNvSpPr txBox="1"/>
          <p:nvPr>
            <p:ph type="title"/>
          </p:nvPr>
        </p:nvSpPr>
        <p:spPr>
          <a:xfrm>
            <a:off x="457200" y="274638"/>
            <a:ext cx="8229600" cy="1143000"/>
          </a:xfrm>
          <a:prstGeom prst="rect">
            <a:avLst/>
          </a:prstGeom>
        </p:spPr>
        <p:txBody>
          <a:bodyPr anchorCtr="0" anchor="b" bIns="91425" lIns="91425" rIns="91425" wrap="square" tIns="91425">
            <a:noAutofit/>
          </a:bodyPr>
          <a:lstStyle/>
          <a:p>
            <a:pPr lvl="0">
              <a:spcBef>
                <a:spcPts val="0"/>
              </a:spcBef>
              <a:buNone/>
            </a:pPr>
            <a:r>
              <a:rPr lang="en-US"/>
              <a:t>Step Three: Organize Your Environment</a:t>
            </a:r>
          </a:p>
        </p:txBody>
      </p:sp>
      <p:sp>
        <p:nvSpPr>
          <p:cNvPr id="477" name="Shape 477"/>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indent="-381000" lvl="0" marL="457200" rtl="0">
              <a:spcBef>
                <a:spcPts val="0"/>
              </a:spcBef>
              <a:spcAft>
                <a:spcPts val="0"/>
              </a:spcAft>
              <a:buSzPct val="100000"/>
            </a:pPr>
            <a:r>
              <a:rPr lang="en-US"/>
              <a:t>Table Set Up</a:t>
            </a:r>
          </a:p>
          <a:p>
            <a:pPr indent="-355600" lvl="1" marL="914400" rtl="0">
              <a:spcBef>
                <a:spcPts val="0"/>
              </a:spcBef>
              <a:buSzPct val="100000"/>
            </a:pPr>
            <a:r>
              <a:rPr lang="en-US"/>
              <a:t>U Shaped table configuration (single desks)</a:t>
            </a:r>
          </a:p>
          <a:p>
            <a:pPr indent="0" lvl="0" marL="457200" rtl="0">
              <a:spcBef>
                <a:spcPts val="0"/>
              </a:spcBef>
              <a:buNone/>
            </a:pPr>
            <a:r>
              <a:t/>
            </a:r>
            <a:endParaRPr/>
          </a:p>
          <a:p>
            <a:pPr indent="-381000" lvl="0" marL="457200" rtl="0">
              <a:spcBef>
                <a:spcPts val="0"/>
              </a:spcBef>
              <a:spcAft>
                <a:spcPts val="0"/>
              </a:spcAft>
              <a:buSzPct val="100000"/>
            </a:pPr>
            <a:r>
              <a:rPr lang="en-US"/>
              <a:t>Labeled Cabinets</a:t>
            </a:r>
          </a:p>
          <a:p>
            <a:pPr indent="-355600" lvl="1" marL="914400" rtl="0">
              <a:spcBef>
                <a:spcPts val="0"/>
              </a:spcBef>
              <a:buSzPct val="100000"/>
            </a:pPr>
            <a:r>
              <a:rPr lang="en-US"/>
              <a:t>All supplies are labeled and available for student use</a:t>
            </a:r>
          </a:p>
          <a:p>
            <a:pPr indent="0" lvl="0" marL="457200" rtl="0">
              <a:spcBef>
                <a:spcPts val="0"/>
              </a:spcBef>
              <a:buNone/>
            </a:pPr>
            <a:r>
              <a:t/>
            </a:r>
            <a:endParaRPr/>
          </a:p>
          <a:p>
            <a:pPr indent="-381000" lvl="0" marL="457200" rtl="0">
              <a:spcBef>
                <a:spcPts val="0"/>
              </a:spcBef>
              <a:spcAft>
                <a:spcPts val="0"/>
              </a:spcAft>
              <a:buSzPct val="100000"/>
            </a:pPr>
            <a:r>
              <a:rPr lang="en-US"/>
              <a:t>Bulletin Boards</a:t>
            </a:r>
          </a:p>
          <a:p>
            <a:pPr indent="-355600" lvl="1" marL="914400" rtl="0">
              <a:spcBef>
                <a:spcPts val="0"/>
              </a:spcBef>
              <a:spcAft>
                <a:spcPts val="0"/>
              </a:spcAft>
              <a:buSzPct val="100000"/>
            </a:pPr>
            <a:r>
              <a:rPr lang="en-US"/>
              <a:t>Procedures for clean up and using supplies are posted in one place for student reference</a:t>
            </a:r>
          </a:p>
          <a:p>
            <a:pPr indent="-355600" lvl="1" marL="914400" rtl="0">
              <a:spcBef>
                <a:spcPts val="0"/>
              </a:spcBef>
              <a:spcAft>
                <a:spcPts val="0"/>
              </a:spcAft>
              <a:buSzPct val="100000"/>
            </a:pPr>
            <a:r>
              <a:rPr lang="en-US"/>
              <a:t>Course Goals &amp; standards are also posted</a:t>
            </a:r>
          </a:p>
          <a:p>
            <a:pPr indent="-355600" lvl="1" marL="914400" rtl="0">
              <a:spcBef>
                <a:spcPts val="0"/>
              </a:spcBef>
              <a:buSzPct val="100000"/>
            </a:pPr>
            <a:r>
              <a:rPr lang="en-US"/>
              <a:t>A variety of student artwork is posted throughout my classroom as well!</a:t>
            </a:r>
          </a:p>
          <a:p>
            <a:pPr indent="0" lvl="0" mar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4" name="Shape 374"/>
        <p:cNvGrpSpPr/>
        <p:nvPr/>
      </p:nvGrpSpPr>
      <p:grpSpPr>
        <a:xfrm>
          <a:off x="0" y="0"/>
          <a:ext cx="0" cy="0"/>
          <a:chOff x="0" y="0"/>
          <a:chExt cx="0" cy="0"/>
        </a:xfrm>
      </p:grpSpPr>
      <p:sp>
        <p:nvSpPr>
          <p:cNvPr id="375" name="Shape 375"/>
          <p:cNvSpPr txBox="1"/>
          <p:nvPr>
            <p:ph type="title"/>
          </p:nvPr>
        </p:nvSpPr>
        <p:spPr>
          <a:xfrm>
            <a:off x="395075" y="-141362"/>
            <a:ext cx="8229600" cy="1143000"/>
          </a:xfrm>
          <a:prstGeom prst="rect">
            <a:avLst/>
          </a:prstGeom>
        </p:spPr>
        <p:txBody>
          <a:bodyPr anchorCtr="0" anchor="b" bIns="91425" lIns="91425" rIns="91425" wrap="square" tIns="91425">
            <a:noAutofit/>
          </a:bodyPr>
          <a:lstStyle/>
          <a:p>
            <a:pPr lvl="0">
              <a:spcBef>
                <a:spcPts val="0"/>
              </a:spcBef>
              <a:buNone/>
            </a:pPr>
            <a:r>
              <a:rPr lang="en-US"/>
              <a:t>A little bit about me...</a:t>
            </a:r>
          </a:p>
        </p:txBody>
      </p:sp>
      <p:sp>
        <p:nvSpPr>
          <p:cNvPr id="376" name="Shape 376"/>
          <p:cNvSpPr txBox="1"/>
          <p:nvPr>
            <p:ph idx="1" type="body"/>
          </p:nvPr>
        </p:nvSpPr>
        <p:spPr>
          <a:xfrm>
            <a:off x="332975" y="1255525"/>
            <a:ext cx="8353800" cy="4526100"/>
          </a:xfrm>
          <a:prstGeom prst="rect">
            <a:avLst/>
          </a:prstGeom>
        </p:spPr>
        <p:txBody>
          <a:bodyPr anchorCtr="0" anchor="t" bIns="91425" lIns="91425" rIns="91425" wrap="square" tIns="91425">
            <a:noAutofit/>
          </a:bodyPr>
          <a:lstStyle/>
          <a:p>
            <a:pPr indent="-381000" lvl="0" marL="457200" rtl="0">
              <a:spcBef>
                <a:spcPts val="0"/>
              </a:spcBef>
              <a:buSzPct val="100000"/>
            </a:pPr>
            <a:r>
              <a:rPr lang="en-US"/>
              <a:t>Roller Derby Referee, Animal lover, Artist (primarily ceramics and fiber)</a:t>
            </a:r>
          </a:p>
          <a:p>
            <a:pPr indent="0" lvl="0" marL="0" rtl="0">
              <a:spcBef>
                <a:spcPts val="0"/>
              </a:spcBef>
              <a:buNone/>
            </a:pPr>
            <a:r>
              <a:t/>
            </a:r>
            <a:endParaRPr/>
          </a:p>
          <a:p>
            <a:pPr indent="-381000" lvl="0" marL="457200" rtl="0">
              <a:spcBef>
                <a:spcPts val="0"/>
              </a:spcBef>
              <a:buSzPct val="100000"/>
            </a:pPr>
            <a:r>
              <a:rPr lang="en-US"/>
              <a:t>BFA in Studio Art (Ceramics) from the U of A (Fayetteville)</a:t>
            </a:r>
          </a:p>
          <a:p>
            <a:pPr indent="0" lvl="0" marL="0" rtl="0">
              <a:spcBef>
                <a:spcPts val="0"/>
              </a:spcBef>
              <a:buNone/>
            </a:pPr>
            <a:r>
              <a:t/>
            </a:r>
            <a:endParaRPr/>
          </a:p>
          <a:p>
            <a:pPr indent="-381000" lvl="0" marL="457200" rtl="0">
              <a:spcBef>
                <a:spcPts val="0"/>
              </a:spcBef>
              <a:buSzPct val="100000"/>
            </a:pPr>
            <a:r>
              <a:rPr lang="en-US"/>
              <a:t>MA in Art Education from Boston University</a:t>
            </a:r>
          </a:p>
          <a:p>
            <a:pPr indent="0" lvl="0" marL="0" rtl="0">
              <a:spcBef>
                <a:spcPts val="0"/>
              </a:spcBef>
              <a:buNone/>
            </a:pPr>
            <a:r>
              <a:t/>
            </a:r>
            <a:endParaRPr/>
          </a:p>
          <a:p>
            <a:pPr indent="-381000" lvl="0" marL="457200" rtl="0">
              <a:spcBef>
                <a:spcPts val="0"/>
              </a:spcBef>
              <a:spcAft>
                <a:spcPts val="0"/>
              </a:spcAft>
              <a:buSzPct val="100000"/>
            </a:pPr>
            <a:r>
              <a:rPr lang="en-US"/>
              <a:t>I’ve been teaching for five years...</a:t>
            </a:r>
          </a:p>
          <a:p>
            <a:pPr indent="-355600" lvl="1" marL="914400" rtl="0">
              <a:spcBef>
                <a:spcPts val="0"/>
              </a:spcBef>
              <a:spcAft>
                <a:spcPts val="0"/>
              </a:spcAft>
              <a:buSzPct val="100000"/>
            </a:pPr>
            <a:r>
              <a:rPr lang="en-US"/>
              <a:t>Three years teaching 7-12 Art &amp; Drama in Prescott, AR</a:t>
            </a:r>
          </a:p>
          <a:p>
            <a:pPr indent="-355600" lvl="1" marL="914400" rtl="0">
              <a:spcBef>
                <a:spcPts val="0"/>
              </a:spcBef>
              <a:buSzPct val="100000"/>
            </a:pPr>
            <a:r>
              <a:rPr lang="en-US"/>
              <a:t>Two years teaching US Visual Art at Pulaski Academy</a:t>
            </a:r>
          </a:p>
          <a:p>
            <a:pPr indent="-69850" lvl="0" marL="457200" rtl="0">
              <a:spcBef>
                <a:spcPts val="0"/>
              </a:spcBef>
              <a:buClr>
                <a:srgbClr val="000000"/>
              </a:buClr>
              <a:buSzPct val="45833"/>
              <a:buFont typeface="Arial"/>
              <a:buNone/>
            </a:pPr>
            <a:r>
              <a:t/>
            </a:r>
            <a:endParaRPr/>
          </a:p>
          <a:p>
            <a:pPr indent="-381000" lvl="0" marL="457200" rtl="0">
              <a:spcBef>
                <a:spcPts val="0"/>
              </a:spcBef>
              <a:buSzPct val="100000"/>
            </a:pPr>
            <a:r>
              <a:rPr lang="en-US"/>
              <a:t>Choice-based teaching enthusiast!</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1" name="Shape 481"/>
        <p:cNvGrpSpPr/>
        <p:nvPr/>
      </p:nvGrpSpPr>
      <p:grpSpPr>
        <a:xfrm>
          <a:off x="0" y="0"/>
          <a:ext cx="0" cy="0"/>
          <a:chOff x="0" y="0"/>
          <a:chExt cx="0" cy="0"/>
        </a:xfrm>
      </p:grpSpPr>
      <p:sp>
        <p:nvSpPr>
          <p:cNvPr id="482" name="Shape 482"/>
          <p:cNvSpPr txBox="1"/>
          <p:nvPr>
            <p:ph type="title"/>
          </p:nvPr>
        </p:nvSpPr>
        <p:spPr>
          <a:xfrm>
            <a:off x="457200" y="-129462"/>
            <a:ext cx="8229600" cy="1143000"/>
          </a:xfrm>
          <a:prstGeom prst="rect">
            <a:avLst/>
          </a:prstGeom>
        </p:spPr>
        <p:txBody>
          <a:bodyPr anchorCtr="0" anchor="b" bIns="91425" lIns="91425" rIns="91425" wrap="square" tIns="91425">
            <a:noAutofit/>
          </a:bodyPr>
          <a:lstStyle/>
          <a:p>
            <a:pPr lvl="0">
              <a:spcBef>
                <a:spcPts val="0"/>
              </a:spcBef>
              <a:buNone/>
            </a:pPr>
            <a:r>
              <a:rPr lang="en-US"/>
              <a:t>Step Four: Connect to Students</a:t>
            </a:r>
          </a:p>
        </p:txBody>
      </p:sp>
      <p:sp>
        <p:nvSpPr>
          <p:cNvPr id="483" name="Shape 483"/>
          <p:cNvSpPr txBox="1"/>
          <p:nvPr>
            <p:ph idx="1" type="body"/>
          </p:nvPr>
        </p:nvSpPr>
        <p:spPr>
          <a:xfrm>
            <a:off x="457200" y="1013550"/>
            <a:ext cx="8229600" cy="5112600"/>
          </a:xfrm>
          <a:prstGeom prst="rect">
            <a:avLst/>
          </a:prstGeom>
        </p:spPr>
        <p:txBody>
          <a:bodyPr anchorCtr="0" anchor="t" bIns="91425" lIns="91425" rIns="91425" wrap="square" tIns="91425">
            <a:noAutofit/>
          </a:bodyPr>
          <a:lstStyle/>
          <a:p>
            <a:pPr indent="-381000" lvl="0" marL="457200" rtl="0">
              <a:spcBef>
                <a:spcPts val="0"/>
              </a:spcBef>
              <a:spcAft>
                <a:spcPts val="0"/>
              </a:spcAft>
              <a:buSzPct val="100000"/>
            </a:pPr>
            <a:r>
              <a:rPr lang="en-US"/>
              <a:t>Website</a:t>
            </a:r>
          </a:p>
          <a:p>
            <a:pPr indent="-355600" lvl="1" marL="914400" rtl="0">
              <a:spcBef>
                <a:spcPts val="0"/>
              </a:spcBef>
              <a:spcAft>
                <a:spcPts val="0"/>
              </a:spcAft>
              <a:buSzPct val="100000"/>
            </a:pPr>
            <a:r>
              <a:rPr lang="en-US"/>
              <a:t>A Unique website for every class!</a:t>
            </a:r>
          </a:p>
          <a:p>
            <a:pPr indent="-355600" lvl="1" marL="914400" rtl="0">
              <a:spcBef>
                <a:spcPts val="0"/>
              </a:spcBef>
              <a:buSzPct val="100000"/>
            </a:pPr>
            <a:r>
              <a:rPr lang="en-US"/>
              <a:t>Students can access all the resources I have created and compiled easily if they lose documents or need reminders</a:t>
            </a:r>
          </a:p>
          <a:p>
            <a:pPr indent="0" lvl="0" marL="457200" rtl="0">
              <a:spcBef>
                <a:spcPts val="0"/>
              </a:spcBef>
              <a:buNone/>
            </a:pPr>
            <a:r>
              <a:t/>
            </a:r>
            <a:endParaRPr/>
          </a:p>
          <a:p>
            <a:pPr indent="-381000" lvl="0" marL="457200" rtl="0">
              <a:spcBef>
                <a:spcPts val="0"/>
              </a:spcBef>
              <a:spcAft>
                <a:spcPts val="0"/>
              </a:spcAft>
              <a:buSzPct val="100000"/>
            </a:pPr>
            <a:r>
              <a:rPr lang="en-US"/>
              <a:t>Remind 101</a:t>
            </a:r>
          </a:p>
          <a:p>
            <a:pPr indent="-355600" lvl="1" marL="914400" rtl="0">
              <a:spcBef>
                <a:spcPts val="0"/>
              </a:spcBef>
              <a:buSzPct val="100000"/>
            </a:pPr>
            <a:r>
              <a:rPr lang="en-US"/>
              <a:t>I have Remind 101 groups for all my students to remind them about due dates and events</a:t>
            </a:r>
          </a:p>
          <a:p>
            <a:pPr indent="0" lvl="0" marL="457200" rtl="0">
              <a:spcBef>
                <a:spcPts val="0"/>
              </a:spcBef>
              <a:buNone/>
            </a:pPr>
            <a:r>
              <a:t/>
            </a:r>
            <a:endParaRPr/>
          </a:p>
          <a:p>
            <a:pPr indent="-381000" lvl="0" marL="457200" rtl="0">
              <a:spcBef>
                <a:spcPts val="0"/>
              </a:spcBef>
              <a:spcAft>
                <a:spcPts val="0"/>
              </a:spcAft>
              <a:buSzPct val="100000"/>
            </a:pPr>
            <a:r>
              <a:rPr lang="en-US"/>
              <a:t>Google Slides/Doctopus/Goobric</a:t>
            </a:r>
          </a:p>
          <a:p>
            <a:pPr indent="-355600" lvl="1" marL="914400" rtl="0">
              <a:spcBef>
                <a:spcPts val="0"/>
              </a:spcBef>
              <a:spcAft>
                <a:spcPts val="0"/>
              </a:spcAft>
              <a:buSzPct val="100000"/>
            </a:pPr>
            <a:r>
              <a:rPr lang="en-US"/>
              <a:t>Students compile their progress descriptions, photos, research/inspiration, and goals into a Google Slides presentation</a:t>
            </a:r>
          </a:p>
          <a:p>
            <a:pPr indent="-355600" lvl="1" marL="914400" rtl="0">
              <a:spcBef>
                <a:spcPts val="0"/>
              </a:spcBef>
              <a:buSzPct val="100000"/>
            </a:pPr>
            <a:r>
              <a:rPr lang="en-US"/>
              <a:t>I send out the template through Doctopus, and attach a rubric to it with Goobric</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7" name="Shape 487"/>
        <p:cNvGrpSpPr/>
        <p:nvPr/>
      </p:nvGrpSpPr>
      <p:grpSpPr>
        <a:xfrm>
          <a:off x="0" y="0"/>
          <a:ext cx="0" cy="0"/>
          <a:chOff x="0" y="0"/>
          <a:chExt cx="0" cy="0"/>
        </a:xfrm>
      </p:grpSpPr>
      <p:sp>
        <p:nvSpPr>
          <p:cNvPr id="488" name="Shape 488"/>
          <p:cNvSpPr txBox="1"/>
          <p:nvPr>
            <p:ph type="title"/>
          </p:nvPr>
        </p:nvSpPr>
        <p:spPr>
          <a:xfrm>
            <a:off x="457200" y="274638"/>
            <a:ext cx="8229600" cy="1143000"/>
          </a:xfrm>
          <a:prstGeom prst="rect">
            <a:avLst/>
          </a:prstGeom>
        </p:spPr>
        <p:txBody>
          <a:bodyPr anchorCtr="0" anchor="b" bIns="91425" lIns="91425" rIns="91425" wrap="square" tIns="91425">
            <a:noAutofit/>
          </a:bodyPr>
          <a:lstStyle/>
          <a:p>
            <a:pPr lvl="0">
              <a:spcBef>
                <a:spcPts val="0"/>
              </a:spcBef>
              <a:buNone/>
            </a:pPr>
            <a:r>
              <a:rPr lang="en-US"/>
              <a:t>Step Five: Connect to Stakeholders</a:t>
            </a:r>
          </a:p>
        </p:txBody>
      </p:sp>
      <p:sp>
        <p:nvSpPr>
          <p:cNvPr id="489" name="Shape 489"/>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indent="-381000" lvl="0" marL="457200" rtl="0">
              <a:spcBef>
                <a:spcPts val="0"/>
              </a:spcBef>
              <a:spcAft>
                <a:spcPts val="0"/>
              </a:spcAft>
              <a:buSzPct val="100000"/>
            </a:pPr>
            <a:r>
              <a:rPr lang="en-US"/>
              <a:t>Email &amp; Website</a:t>
            </a:r>
          </a:p>
          <a:p>
            <a:pPr indent="-355600" lvl="1" marL="914400" rtl="0">
              <a:spcBef>
                <a:spcPts val="0"/>
              </a:spcBef>
              <a:buSzPct val="100000"/>
            </a:pPr>
            <a:r>
              <a:rPr lang="en-US"/>
              <a:t>Veracross lets us easily make email lists so I can send out quarterly newsletters to parents and guardians</a:t>
            </a:r>
          </a:p>
          <a:p>
            <a:pPr indent="0" lvl="0" marL="457200" rtl="0">
              <a:spcBef>
                <a:spcPts val="0"/>
              </a:spcBef>
              <a:buNone/>
            </a:pPr>
            <a:r>
              <a:t/>
            </a:r>
            <a:endParaRPr/>
          </a:p>
          <a:p>
            <a:pPr indent="-381000" lvl="0" marL="457200" rtl="0">
              <a:spcBef>
                <a:spcPts val="0"/>
              </a:spcBef>
              <a:spcAft>
                <a:spcPts val="0"/>
              </a:spcAft>
              <a:buSzPct val="100000"/>
            </a:pPr>
            <a:r>
              <a:rPr lang="en-US"/>
              <a:t>Social Media</a:t>
            </a:r>
          </a:p>
          <a:p>
            <a:pPr indent="-355600" lvl="1" marL="914400" rtl="0">
              <a:spcBef>
                <a:spcPts val="0"/>
              </a:spcBef>
              <a:spcAft>
                <a:spcPts val="0"/>
              </a:spcAft>
              <a:buSzPct val="100000"/>
            </a:pPr>
            <a:r>
              <a:rPr lang="en-US"/>
              <a:t>I am an admin of our MS/US Facebook page and post photos of projects and field trips</a:t>
            </a:r>
          </a:p>
          <a:p>
            <a:pPr indent="-355600" lvl="1" marL="914400" rtl="0">
              <a:spcBef>
                <a:spcPts val="0"/>
              </a:spcBef>
              <a:buSzPct val="100000"/>
            </a:pPr>
            <a:r>
              <a:rPr lang="en-US"/>
              <a:t>You can create events for art shows and field trips through Facebook so stakeholders can RSVP!</a:t>
            </a:r>
          </a:p>
          <a:p>
            <a:pPr indent="0" lvl="0" marL="457200" rtl="0">
              <a:spcBef>
                <a:spcPts val="0"/>
              </a:spcBef>
              <a:buNone/>
            </a:pPr>
            <a:r>
              <a:t/>
            </a:r>
            <a:endParaRPr/>
          </a:p>
          <a:p>
            <a:pPr indent="-381000" lvl="0" marL="457200" rtl="0">
              <a:spcBef>
                <a:spcPts val="0"/>
              </a:spcBef>
              <a:spcAft>
                <a:spcPts val="0"/>
              </a:spcAft>
              <a:buSzPct val="100000"/>
            </a:pPr>
            <a:r>
              <a:rPr lang="en-US"/>
              <a:t>Board meetings</a:t>
            </a:r>
          </a:p>
          <a:p>
            <a:pPr indent="-355600" lvl="1" marL="914400" rtl="0">
              <a:spcBef>
                <a:spcPts val="0"/>
              </a:spcBef>
              <a:buSzPct val="100000"/>
            </a:pPr>
            <a:r>
              <a:rPr lang="en-US"/>
              <a:t>In the past, I also attended board meetings to give updates about the art department (this led to more funding!)</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3" name="Shape 493"/>
        <p:cNvGrpSpPr/>
        <p:nvPr/>
      </p:nvGrpSpPr>
      <p:grpSpPr>
        <a:xfrm>
          <a:off x="0" y="0"/>
          <a:ext cx="0" cy="0"/>
          <a:chOff x="0" y="0"/>
          <a:chExt cx="0" cy="0"/>
        </a:xfrm>
      </p:grpSpPr>
      <p:sp>
        <p:nvSpPr>
          <p:cNvPr id="494" name="Shape 494"/>
          <p:cNvSpPr txBox="1"/>
          <p:nvPr>
            <p:ph type="title"/>
          </p:nvPr>
        </p:nvSpPr>
        <p:spPr>
          <a:xfrm>
            <a:off x="457200" y="-356562"/>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What do students think?</a:t>
            </a:r>
          </a:p>
        </p:txBody>
      </p:sp>
      <p:sp>
        <p:nvSpPr>
          <p:cNvPr id="495" name="Shape 495"/>
          <p:cNvSpPr txBox="1"/>
          <p:nvPr>
            <p:ph idx="1" type="body"/>
          </p:nvPr>
        </p:nvSpPr>
        <p:spPr>
          <a:xfrm>
            <a:off x="457200" y="1060975"/>
            <a:ext cx="8229600" cy="5526900"/>
          </a:xfrm>
          <a:prstGeom prst="rect">
            <a:avLst/>
          </a:prstGeom>
          <a:noFill/>
          <a:ln>
            <a:noFill/>
          </a:ln>
        </p:spPr>
        <p:txBody>
          <a:bodyPr anchorCtr="0" anchor="t" bIns="45700" lIns="91425" rIns="91425" wrap="square" tIns="45700">
            <a:noAutofit/>
          </a:bodyPr>
          <a:lstStyle/>
          <a:p>
            <a:pPr indent="-381000" lvl="0" marL="457200" marR="0" rtl="0" algn="l">
              <a:lnSpc>
                <a:spcPct val="90000"/>
              </a:lnSpc>
              <a:spcBef>
                <a:spcPts val="0"/>
              </a:spcBef>
              <a:spcAft>
                <a:spcPts val="0"/>
              </a:spcAft>
              <a:buClr>
                <a:schemeClr val="accent2"/>
              </a:buClr>
              <a:buSzPct val="100000"/>
              <a:buFont typeface="Questrial"/>
            </a:pPr>
            <a:r>
              <a:rPr b="0" i="0" lang="en-US" sz="2400" u="none" cap="none" strike="noStrike">
                <a:solidFill>
                  <a:schemeClr val="lt1"/>
                </a:solidFill>
                <a:latin typeface="Questrial"/>
                <a:ea typeface="Questrial"/>
                <a:cs typeface="Questrial"/>
                <a:sym typeface="Questrial"/>
              </a:rPr>
              <a:t>“I like that there is no specific due date and it lets me work happily at my own pace, not rushed to finish my work with a deadline.”</a:t>
            </a:r>
          </a:p>
          <a:p>
            <a:pPr indent="-381000" lvl="0" marL="457200" marR="0" rtl="0" algn="l">
              <a:lnSpc>
                <a:spcPct val="90000"/>
              </a:lnSpc>
              <a:spcBef>
                <a:spcPts val="0"/>
              </a:spcBef>
              <a:spcAft>
                <a:spcPts val="0"/>
              </a:spcAft>
              <a:buClr>
                <a:schemeClr val="accent2"/>
              </a:buClr>
              <a:buSzPct val="100000"/>
              <a:buFont typeface="Questrial"/>
            </a:pPr>
            <a:r>
              <a:rPr b="0" i="0" lang="en-US" sz="2400" u="none" cap="none" strike="noStrike">
                <a:solidFill>
                  <a:schemeClr val="lt1"/>
                </a:solidFill>
                <a:latin typeface="Questrial"/>
                <a:ea typeface="Questrial"/>
                <a:cs typeface="Questrial"/>
                <a:sym typeface="Questrial"/>
              </a:rPr>
              <a:t>“Because it is free form and I am able to create what I want to create.”</a:t>
            </a:r>
          </a:p>
          <a:p>
            <a:pPr indent="-381000" lvl="0" marL="457200" marR="0" rtl="0" algn="l">
              <a:lnSpc>
                <a:spcPct val="90000"/>
              </a:lnSpc>
              <a:spcBef>
                <a:spcPts val="0"/>
              </a:spcBef>
              <a:spcAft>
                <a:spcPts val="0"/>
              </a:spcAft>
              <a:buClr>
                <a:schemeClr val="accent2"/>
              </a:buClr>
              <a:buSzPct val="100000"/>
              <a:buFont typeface="Questrial"/>
            </a:pPr>
            <a:r>
              <a:rPr b="0" i="0" lang="en-US" sz="2400" u="none" cap="none" strike="noStrike">
                <a:solidFill>
                  <a:schemeClr val="lt1"/>
                </a:solidFill>
                <a:latin typeface="Questrial"/>
                <a:ea typeface="Questrial"/>
                <a:cs typeface="Questrial"/>
                <a:sym typeface="Questrial"/>
              </a:rPr>
              <a:t>“It's good when I have something I want to do but it can be frustrating when I can't think of anything.”</a:t>
            </a:r>
          </a:p>
          <a:p>
            <a:pPr indent="-381000" lvl="0" marL="457200" marR="0" rtl="0" algn="l">
              <a:lnSpc>
                <a:spcPct val="90000"/>
              </a:lnSpc>
              <a:spcBef>
                <a:spcPts val="0"/>
              </a:spcBef>
              <a:spcAft>
                <a:spcPts val="0"/>
              </a:spcAft>
              <a:buClr>
                <a:schemeClr val="accent2"/>
              </a:buClr>
              <a:buSzPct val="100000"/>
              <a:buFont typeface="Questrial"/>
            </a:pPr>
            <a:r>
              <a:rPr b="0" i="0" lang="en-US" sz="2400" u="none" cap="none" strike="noStrike">
                <a:solidFill>
                  <a:schemeClr val="lt1"/>
                </a:solidFill>
                <a:latin typeface="Questrial"/>
                <a:ea typeface="Questrial"/>
                <a:cs typeface="Questrial"/>
                <a:sym typeface="Questrial"/>
              </a:rPr>
              <a:t>“It is easy and I also now keep copies of my progress and it makes it easier to determine what I need to fix when looking at my progress.”</a:t>
            </a:r>
          </a:p>
          <a:p>
            <a:pPr indent="-381000" lvl="0" marL="457200" marR="0" rtl="0" algn="l">
              <a:lnSpc>
                <a:spcPct val="90000"/>
              </a:lnSpc>
              <a:spcBef>
                <a:spcPts val="0"/>
              </a:spcBef>
              <a:spcAft>
                <a:spcPts val="0"/>
              </a:spcAft>
              <a:buClr>
                <a:schemeClr val="accent2"/>
              </a:buClr>
              <a:buSzPct val="100000"/>
              <a:buFont typeface="Questrial"/>
            </a:pPr>
            <a:r>
              <a:rPr b="0" i="0" lang="en-US" sz="2400" u="none" cap="none" strike="noStrike">
                <a:solidFill>
                  <a:schemeClr val="lt1"/>
                </a:solidFill>
                <a:latin typeface="Questrial"/>
                <a:ea typeface="Questrial"/>
                <a:cs typeface="Questrial"/>
                <a:sym typeface="Questrial"/>
              </a:rPr>
              <a:t>“Because you can't lose work that way.”</a:t>
            </a:r>
          </a:p>
          <a:p>
            <a:pPr indent="-381000" lvl="0" marL="457200" marR="0" rtl="0" algn="l">
              <a:lnSpc>
                <a:spcPct val="90000"/>
              </a:lnSpc>
              <a:spcBef>
                <a:spcPts val="0"/>
              </a:spcBef>
              <a:spcAft>
                <a:spcPts val="0"/>
              </a:spcAft>
              <a:buClr>
                <a:schemeClr val="accent2"/>
              </a:buClr>
              <a:buSzPct val="100000"/>
              <a:buFont typeface="Questrial"/>
            </a:pPr>
            <a:r>
              <a:rPr b="0" i="0" lang="en-US" sz="2400" u="none" cap="none" strike="noStrike">
                <a:solidFill>
                  <a:schemeClr val="lt1"/>
                </a:solidFill>
                <a:latin typeface="Questrial"/>
                <a:ea typeface="Questrial"/>
                <a:cs typeface="Questrial"/>
                <a:sym typeface="Questrial"/>
              </a:rPr>
              <a:t>“It's easier to grade and I can continue to work on the piece.”</a:t>
            </a:r>
          </a:p>
          <a:p>
            <a:pPr indent="-274320" lvl="0" marL="274320" marR="0" rtl="0" algn="l">
              <a:lnSpc>
                <a:spcPct val="90000"/>
              </a:lnSpc>
              <a:spcBef>
                <a:spcPts val="480"/>
              </a:spcBef>
              <a:buClr>
                <a:srgbClr val="FE2AD8"/>
              </a:buClr>
              <a:buSzPct val="100000"/>
              <a:buFont typeface="Arial"/>
              <a:buNone/>
            </a:pPr>
            <a:r>
              <a:t/>
            </a:r>
            <a:endParaRPr b="0" i="0" sz="2400" u="none" cap="none" strike="noStrike">
              <a:solidFill>
                <a:schemeClr val="lt2"/>
              </a:solidFill>
              <a:latin typeface="Questrial"/>
              <a:ea typeface="Questrial"/>
              <a:cs typeface="Questrial"/>
              <a:sym typeface="Questria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9" name="Shape 499"/>
        <p:cNvGrpSpPr/>
        <p:nvPr/>
      </p:nvGrpSpPr>
      <p:grpSpPr>
        <a:xfrm>
          <a:off x="0" y="0"/>
          <a:ext cx="0" cy="0"/>
          <a:chOff x="0" y="0"/>
          <a:chExt cx="0" cy="0"/>
        </a:xfrm>
      </p:grpSpPr>
      <p:sp>
        <p:nvSpPr>
          <p:cNvPr id="500" name="Shape 500"/>
          <p:cNvSpPr txBox="1"/>
          <p:nvPr>
            <p:ph type="title"/>
          </p:nvPr>
        </p:nvSpPr>
        <p:spPr>
          <a:xfrm>
            <a:off x="397775" y="-284012"/>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Next Steps</a:t>
            </a:r>
          </a:p>
        </p:txBody>
      </p:sp>
      <p:sp>
        <p:nvSpPr>
          <p:cNvPr id="501" name="Shape 501"/>
          <p:cNvSpPr txBox="1"/>
          <p:nvPr>
            <p:ph idx="1" type="body"/>
          </p:nvPr>
        </p:nvSpPr>
        <p:spPr>
          <a:xfrm>
            <a:off x="457200" y="954000"/>
            <a:ext cx="8540400" cy="5681400"/>
          </a:xfrm>
          <a:prstGeom prst="rect">
            <a:avLst/>
          </a:prstGeom>
          <a:noFill/>
          <a:ln>
            <a:noFill/>
          </a:ln>
        </p:spPr>
        <p:txBody>
          <a:bodyPr anchorCtr="0" anchor="t" bIns="45700" lIns="91425" rIns="91425" wrap="square" tIns="45700">
            <a:noAutofit/>
          </a:bodyPr>
          <a:lstStyle/>
          <a:p>
            <a:pPr indent="-274320" lvl="0" marL="274320" marR="0" rtl="0" algn="l">
              <a:spcBef>
                <a:spcPts val="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Do some more research into choice based curriculum and evaluate the needs of your own classroom... Many useful Facebook </a:t>
            </a:r>
            <a:r>
              <a:rPr lang="en-US"/>
              <a:t>groups and pages out there!</a:t>
            </a:r>
          </a:p>
          <a:p>
            <a:pPr indent="0" lvl="0" marL="0" marR="0" rtl="0" algn="l">
              <a:spcBef>
                <a:spcPts val="0"/>
              </a:spcBef>
              <a:spcAft>
                <a:spcPts val="0"/>
              </a:spcAft>
              <a:buNone/>
            </a:pPr>
            <a:r>
              <a:t/>
            </a:r>
            <a:endParaRPr/>
          </a:p>
          <a:p>
            <a:pPr indent="-274320" lvl="0" marL="274320" marR="0" rtl="0" algn="l">
              <a:spcBef>
                <a:spcPts val="0"/>
              </a:spcBef>
              <a:spcAft>
                <a:spcPts val="0"/>
              </a:spcAft>
              <a:buClr>
                <a:srgbClr val="FE2AD8"/>
              </a:buClr>
              <a:buSzPct val="100000"/>
              <a:buFont typeface="Arial"/>
              <a:buChar char="•"/>
            </a:pPr>
            <a:r>
              <a:rPr lang="en-US"/>
              <a:t>Take some free </a:t>
            </a:r>
            <a:r>
              <a:rPr lang="en-US" u="sng">
                <a:solidFill>
                  <a:schemeClr val="hlink"/>
                </a:solidFill>
                <a:hlinkClick r:id="rId3"/>
              </a:rPr>
              <a:t>Google Training</a:t>
            </a:r>
            <a:r>
              <a:rPr lang="en-US"/>
              <a:t> to learn more about their suite of educational products!</a:t>
            </a:r>
          </a:p>
          <a:p>
            <a:pPr indent="0" lvl="0" marL="0" marR="0" rtl="0" algn="l">
              <a:spcBef>
                <a:spcPts val="0"/>
              </a:spcBef>
              <a:spcAft>
                <a:spcPts val="0"/>
              </a:spcAft>
              <a:buNone/>
            </a:pPr>
            <a:r>
              <a:t/>
            </a:r>
            <a:endParaRP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Access my Google Drive to see examples of handouts and photos from my classroom (updated every few weeks)</a:t>
            </a:r>
          </a:p>
          <a:p>
            <a:pPr indent="-193040" lvl="1" marL="548640" marR="0" rtl="0" algn="l">
              <a:spcBef>
                <a:spcPts val="400"/>
              </a:spcBef>
              <a:spcAft>
                <a:spcPts val="0"/>
              </a:spcAft>
              <a:buClr>
                <a:srgbClr val="FE2AD8"/>
              </a:buClr>
              <a:buSzPct val="100000"/>
              <a:buFont typeface="Arial"/>
              <a:buChar char="•"/>
            </a:pPr>
            <a:r>
              <a:rPr b="0" i="0" lang="en-US" sz="2000" u="sng" cap="none" strike="noStrike">
                <a:solidFill>
                  <a:schemeClr val="hlink"/>
                </a:solidFill>
                <a:latin typeface="Questrial"/>
                <a:ea typeface="Questrial"/>
                <a:cs typeface="Questrial"/>
                <a:sym typeface="Questrial"/>
                <a:hlinkClick r:id="rId4"/>
              </a:rPr>
              <a:t>https://drive.google.com/drive/folders/0B-s4b2WcmYJFSGpyME4wZnpmWHc?usp=sharing</a:t>
            </a:r>
            <a:r>
              <a:rPr b="0" i="0" lang="en-US" sz="2000" u="none" cap="none" strike="noStrike">
                <a:solidFill>
                  <a:schemeClr val="lt1"/>
                </a:solidFill>
                <a:latin typeface="Questrial"/>
                <a:ea typeface="Questrial"/>
                <a:cs typeface="Questrial"/>
                <a:sym typeface="Questrial"/>
              </a:rPr>
              <a:t> </a:t>
            </a:r>
          </a:p>
          <a:p>
            <a:pPr indent="0" lvl="0" marL="0" marR="0" rtl="0" algn="l">
              <a:spcBef>
                <a:spcPts val="400"/>
              </a:spcBef>
              <a:spcAft>
                <a:spcPts val="0"/>
              </a:spcAft>
              <a:buNone/>
            </a:pPr>
            <a:r>
              <a:t/>
            </a:r>
            <a:endParaRP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Check out my blog for more in depth thoughts on these steps </a:t>
            </a:r>
            <a:r>
              <a:rPr lang="en-US"/>
              <a:t>(</a:t>
            </a:r>
            <a:r>
              <a:rPr lang="en-US" sz="2000" u="sng">
                <a:solidFill>
                  <a:schemeClr val="hlink"/>
                </a:solidFill>
                <a:hlinkClick r:id="rId5"/>
              </a:rPr>
              <a:t>http://www.randicurtis.weebly.com</a:t>
            </a:r>
            <a:r>
              <a:rPr lang="en-US"/>
              <a:t>) and e</a:t>
            </a:r>
            <a:r>
              <a:rPr b="0" i="0" lang="en-US" sz="2400" u="none" cap="none" strike="noStrike">
                <a:solidFill>
                  <a:schemeClr val="lt2"/>
                </a:solidFill>
                <a:latin typeface="Questrial"/>
                <a:ea typeface="Questrial"/>
                <a:cs typeface="Questrial"/>
                <a:sym typeface="Questrial"/>
              </a:rPr>
              <a:t>mail me with questions or comments!</a:t>
            </a:r>
            <a:r>
              <a:rPr lang="en-US"/>
              <a:t> (</a:t>
            </a:r>
            <a:r>
              <a:rPr b="0" i="0" lang="en-US" sz="2000" u="sng" cap="none" strike="noStrike">
                <a:solidFill>
                  <a:schemeClr val="hlink"/>
                </a:solidFill>
                <a:latin typeface="Questrial"/>
                <a:ea typeface="Questrial"/>
                <a:cs typeface="Questrial"/>
                <a:sym typeface="Questrial"/>
                <a:hlinkClick r:id="rId6"/>
              </a:rPr>
              <a:t>R.michelleart@gmail.com</a:t>
            </a:r>
            <a:r>
              <a:rPr b="0" i="0" lang="en-US" sz="2000" u="none" cap="none" strike="noStrike">
                <a:solidFill>
                  <a:schemeClr val="lt1"/>
                </a:solidFill>
                <a:latin typeface="Questrial"/>
                <a:ea typeface="Questrial"/>
                <a:cs typeface="Questrial"/>
                <a:sym typeface="Questrial"/>
              </a:rPr>
              <a:t> )</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5" name="Shape 505"/>
        <p:cNvGrpSpPr/>
        <p:nvPr/>
      </p:nvGrpSpPr>
      <p:grpSpPr>
        <a:xfrm>
          <a:off x="0" y="0"/>
          <a:ext cx="0" cy="0"/>
          <a:chOff x="0" y="0"/>
          <a:chExt cx="0" cy="0"/>
        </a:xfrm>
      </p:grpSpPr>
      <p:sp>
        <p:nvSpPr>
          <p:cNvPr id="506" name="Shape 506"/>
          <p:cNvSpPr txBox="1"/>
          <p:nvPr>
            <p:ph idx="1" type="body"/>
          </p:nvPr>
        </p:nvSpPr>
        <p:spPr>
          <a:xfrm>
            <a:off x="457200" y="5621364"/>
            <a:ext cx="8305800" cy="414649"/>
          </a:xfrm>
          <a:prstGeom prst="rect">
            <a:avLst/>
          </a:prstGeom>
          <a:noFill/>
          <a:ln>
            <a:noFill/>
          </a:ln>
        </p:spPr>
        <p:txBody>
          <a:bodyPr anchorCtr="0" anchor="t" bIns="45700" lIns="91425" rIns="91425" wrap="square" tIns="45700">
            <a:noAutofit/>
          </a:bodyPr>
          <a:lstStyle/>
          <a:p>
            <a:pPr indent="0" lvl="0" marL="0" marR="0" rtl="0" algn="l">
              <a:spcBef>
                <a:spcPts val="0"/>
              </a:spcBef>
              <a:buClr>
                <a:srgbClr val="FE2AD8"/>
              </a:buClr>
              <a:buSzPct val="25000"/>
              <a:buFont typeface="Arial"/>
              <a:buNone/>
            </a:pPr>
            <a:r>
              <a:t/>
            </a:r>
            <a:endParaRPr b="0" i="0" sz="2000" u="none" cap="none" strike="noStrike">
              <a:solidFill>
                <a:srgbClr val="FFFFFF"/>
              </a:solidFill>
              <a:latin typeface="Questrial"/>
              <a:ea typeface="Questrial"/>
              <a:cs typeface="Questrial"/>
              <a:sym typeface="Questrial"/>
            </a:endParaRPr>
          </a:p>
        </p:txBody>
      </p:sp>
      <p:sp>
        <p:nvSpPr>
          <p:cNvPr id="507" name="Shape 507"/>
          <p:cNvSpPr txBox="1"/>
          <p:nvPr>
            <p:ph type="title"/>
          </p:nvPr>
        </p:nvSpPr>
        <p:spPr>
          <a:xfrm>
            <a:off x="457200" y="4463568"/>
            <a:ext cx="83058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Thanks for attending!</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0" name="Shape 380"/>
        <p:cNvGrpSpPr/>
        <p:nvPr/>
      </p:nvGrpSpPr>
      <p:grpSpPr>
        <a:xfrm>
          <a:off x="0" y="0"/>
          <a:ext cx="0" cy="0"/>
          <a:chOff x="0" y="0"/>
          <a:chExt cx="0" cy="0"/>
        </a:xfrm>
      </p:grpSpPr>
      <p:sp>
        <p:nvSpPr>
          <p:cNvPr id="381" name="Shape 381"/>
          <p:cNvSpPr txBox="1"/>
          <p:nvPr>
            <p:ph type="title"/>
          </p:nvPr>
        </p:nvSpPr>
        <p:spPr>
          <a:xfrm>
            <a:off x="385900" y="-212687"/>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We’ve all been there…</a:t>
            </a:r>
          </a:p>
        </p:txBody>
      </p:sp>
      <p:sp>
        <p:nvSpPr>
          <p:cNvPr id="382" name="Shape 382"/>
          <p:cNvSpPr txBox="1"/>
          <p:nvPr>
            <p:ph idx="1" type="body"/>
          </p:nvPr>
        </p:nvSpPr>
        <p:spPr>
          <a:xfrm>
            <a:off x="190500" y="1053475"/>
            <a:ext cx="8763000" cy="5029200"/>
          </a:xfrm>
          <a:prstGeom prst="rect">
            <a:avLst/>
          </a:prstGeom>
          <a:noFill/>
          <a:ln>
            <a:noFill/>
          </a:ln>
        </p:spPr>
        <p:txBody>
          <a:bodyPr anchorCtr="0" anchor="t" bIns="45700" lIns="91425" rIns="91425" wrap="square" tIns="45700">
            <a:noAutofit/>
          </a:bodyPr>
          <a:lstStyle/>
          <a:p>
            <a:pPr indent="-274320" lvl="0" marL="274320" marR="0" rtl="0" algn="l">
              <a:lnSpc>
                <a:spcPct val="90000"/>
              </a:lnSpc>
              <a:spcBef>
                <a:spcPts val="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You’ve spent hours creating a beautiful lesson plan with an engaging project. You</a:t>
            </a:r>
            <a:r>
              <a:rPr lang="en-US"/>
              <a:t>’re</a:t>
            </a:r>
            <a:r>
              <a:rPr b="0" i="0" lang="en-US" sz="2400" u="none" cap="none" strike="noStrike">
                <a:solidFill>
                  <a:schemeClr val="lt2"/>
                </a:solidFill>
                <a:latin typeface="Questrial"/>
                <a:ea typeface="Questrial"/>
                <a:cs typeface="Questrial"/>
                <a:sym typeface="Questrial"/>
              </a:rPr>
              <a:t> proud and can’t wait to teach it to your students</a:t>
            </a:r>
            <a:r>
              <a:rPr lang="en-US"/>
              <a:t>!</a:t>
            </a:r>
            <a:r>
              <a:rPr b="0" i="0" lang="en-US" sz="2400" u="none" cap="none" strike="noStrike">
                <a:solidFill>
                  <a:schemeClr val="lt2"/>
                </a:solidFill>
                <a:latin typeface="Questrial"/>
                <a:ea typeface="Questrial"/>
                <a:cs typeface="Questrial"/>
                <a:sym typeface="Questrial"/>
              </a:rPr>
              <a:t> You set a deadline for them to finish in five class days, do your demo, get the kids started, and…</a:t>
            </a:r>
          </a:p>
          <a:p>
            <a:pPr indent="0" lvl="0" marL="0" marR="0" rtl="0" algn="l">
              <a:lnSpc>
                <a:spcPct val="90000"/>
              </a:lnSpc>
              <a:spcBef>
                <a:spcPts val="0"/>
              </a:spcBef>
              <a:spcAft>
                <a:spcPts val="0"/>
              </a:spcAft>
              <a:buNone/>
            </a:pPr>
            <a:r>
              <a:t/>
            </a:r>
            <a:endParaRPr/>
          </a:p>
          <a:p>
            <a:pPr indent="-274320" lvl="0" marL="274320" marR="0" rtl="0" algn="l">
              <a:lnSpc>
                <a:spcPct val="90000"/>
              </a:lnSpc>
              <a:spcBef>
                <a:spcPts val="0"/>
              </a:spcBef>
              <a:spcAft>
                <a:spcPts val="0"/>
              </a:spcAft>
              <a:buClr>
                <a:srgbClr val="FE2AD8"/>
              </a:buClr>
              <a:buSzPct val="120000"/>
              <a:buFont typeface="Arial"/>
              <a:buChar char="•"/>
            </a:pPr>
            <a:r>
              <a:rPr b="0" i="0" lang="en-US" sz="2000" u="none" cap="none" strike="noStrike">
                <a:solidFill>
                  <a:schemeClr val="lt1"/>
                </a:solidFill>
                <a:latin typeface="Questrial"/>
                <a:ea typeface="Questrial"/>
                <a:cs typeface="Questrial"/>
                <a:sym typeface="Questrial"/>
              </a:rPr>
              <a:t>Most students immediately start working, but a few complain they don’t know what to do. You spend most of the first day re-teaching the material, unable to talk with all your students.</a:t>
            </a:r>
          </a:p>
          <a:p>
            <a:pPr indent="-193040" lvl="1" marL="548640" marR="0" rtl="0" algn="l">
              <a:lnSpc>
                <a:spcPct val="90000"/>
              </a:lnSpc>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A handful of students finish early on day three, and now you are trying to figure out how to keep them working while the other students finish.</a:t>
            </a:r>
          </a:p>
          <a:p>
            <a:pPr indent="-193040" lvl="1" marL="548640" marR="0" rtl="0" algn="l">
              <a:lnSpc>
                <a:spcPct val="90000"/>
              </a:lnSpc>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A few students are frustrated because they need more time, so they stop caring about their work and rush to finish. </a:t>
            </a:r>
          </a:p>
          <a:p>
            <a:pPr indent="-193040" lvl="1" marL="548640" marR="0" rtl="0" algn="l">
              <a:lnSpc>
                <a:spcPct val="90000"/>
              </a:lnSpc>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Everyone else finishes on time, like you thought they would. </a:t>
            </a:r>
          </a:p>
          <a:p>
            <a:pPr indent="-10159" lvl="1" marL="365760" marR="0" rtl="0" algn="l">
              <a:lnSpc>
                <a:spcPct val="90000"/>
              </a:lnSpc>
              <a:spcBef>
                <a:spcPts val="400"/>
              </a:spcBef>
              <a:spcAft>
                <a:spcPts val="0"/>
              </a:spcAft>
              <a:buClr>
                <a:srgbClr val="FE2AD8"/>
              </a:buClr>
              <a:buSzPct val="25000"/>
              <a:buFont typeface="Arial"/>
              <a:buNone/>
            </a:pPr>
            <a:r>
              <a:t/>
            </a:r>
            <a:endParaRPr b="0" i="0" sz="2000" u="none" cap="none" strike="noStrike">
              <a:solidFill>
                <a:schemeClr val="lt1"/>
              </a:solidFill>
              <a:latin typeface="Questrial"/>
              <a:ea typeface="Questrial"/>
              <a:cs typeface="Questrial"/>
              <a:sym typeface="Questrial"/>
            </a:endParaRPr>
          </a:p>
          <a:p>
            <a:pPr indent="-274320" lvl="0" marL="274320" marR="0" rtl="0" algn="l">
              <a:lnSpc>
                <a:spcPct val="90000"/>
              </a:lnSpc>
              <a:spcBef>
                <a:spcPts val="480"/>
              </a:spcBef>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What’s a teacher to do??</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6" name="Shape 386"/>
        <p:cNvGrpSpPr/>
        <p:nvPr/>
      </p:nvGrpSpPr>
      <p:grpSpPr>
        <a:xfrm>
          <a:off x="0" y="0"/>
          <a:ext cx="0" cy="0"/>
          <a:chOff x="0" y="0"/>
          <a:chExt cx="0" cy="0"/>
        </a:xfrm>
      </p:grpSpPr>
      <p:sp>
        <p:nvSpPr>
          <p:cNvPr id="387" name="Shape 387"/>
          <p:cNvSpPr txBox="1"/>
          <p:nvPr>
            <p:ph type="title"/>
          </p:nvPr>
        </p:nvSpPr>
        <p:spPr>
          <a:xfrm>
            <a:off x="397775" y="297113"/>
            <a:ext cx="82296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lang="en-US"/>
              <a:t>Ditch the Deadlines, </a:t>
            </a:r>
            <a:r>
              <a:rPr b="1" i="0" lang="en-US" sz="3600" u="none" cap="none" strike="noStrike">
                <a:solidFill>
                  <a:srgbClr val="FEFEFE"/>
                </a:solidFill>
                <a:latin typeface="Questrial"/>
                <a:ea typeface="Questrial"/>
                <a:cs typeface="Questrial"/>
                <a:sym typeface="Questrial"/>
              </a:rPr>
              <a:t>Offer Choice,  and Emphasize Progress!</a:t>
            </a:r>
          </a:p>
        </p:txBody>
      </p:sp>
      <p:sp>
        <p:nvSpPr>
          <p:cNvPr id="388" name="Shape 388"/>
          <p:cNvSpPr txBox="1"/>
          <p:nvPr>
            <p:ph idx="1" type="body"/>
          </p:nvPr>
        </p:nvSpPr>
        <p:spPr>
          <a:xfrm>
            <a:off x="152400" y="1752600"/>
            <a:ext cx="8839200" cy="5105400"/>
          </a:xfrm>
          <a:prstGeom prst="rect">
            <a:avLst/>
          </a:prstGeom>
          <a:noFill/>
          <a:ln>
            <a:noFill/>
          </a:ln>
        </p:spPr>
        <p:txBody>
          <a:bodyPr anchorCtr="0" anchor="t" bIns="45700" lIns="91425" rIns="91425" wrap="square" tIns="45700">
            <a:noAutofit/>
          </a:bodyPr>
          <a:lstStyle/>
          <a:p>
            <a:pPr indent="-312420" lvl="0" marL="274320" marR="0" rtl="0" algn="l">
              <a:spcBef>
                <a:spcPts val="0"/>
              </a:spcBef>
              <a:spcAft>
                <a:spcPts val="0"/>
              </a:spcAft>
              <a:buClr>
                <a:schemeClr val="accent2"/>
              </a:buClr>
              <a:buSzPct val="100000"/>
              <a:buFont typeface="Arial"/>
              <a:buChar char="•"/>
            </a:pPr>
            <a:r>
              <a:rPr lang="en-US" sz="3000"/>
              <a:t>Factors to consider...</a:t>
            </a:r>
          </a:p>
          <a:p>
            <a:pPr indent="0" lvl="0" marL="0" marR="0" rtl="0" algn="l">
              <a:spcBef>
                <a:spcPts val="0"/>
              </a:spcBef>
              <a:spcAft>
                <a:spcPts val="0"/>
              </a:spcAft>
              <a:buNone/>
            </a:pPr>
            <a:r>
              <a:t/>
            </a:r>
            <a:endParaRPr sz="3000"/>
          </a:p>
          <a:p>
            <a:pPr lvl="1" marR="0" rtl="0" algn="l">
              <a:spcBef>
                <a:spcPts val="0"/>
              </a:spcBef>
              <a:spcAft>
                <a:spcPts val="0"/>
              </a:spcAft>
              <a:buClr>
                <a:srgbClr val="FE2AD8"/>
              </a:buClr>
              <a:buSzPct val="100000"/>
              <a:buFont typeface="Arial"/>
              <a:buChar char="•"/>
            </a:pPr>
            <a:r>
              <a:rPr lang="en-US" sz="3000"/>
              <a:t>Necessary Vs. Arbitrary Deadlines</a:t>
            </a:r>
          </a:p>
          <a:p>
            <a:pPr indent="0" lvl="0" marL="457200" marR="0" rtl="0" algn="l">
              <a:spcBef>
                <a:spcPts val="0"/>
              </a:spcBef>
              <a:spcAft>
                <a:spcPts val="0"/>
              </a:spcAft>
              <a:buNone/>
            </a:pPr>
            <a:r>
              <a:t/>
            </a:r>
            <a:endParaRPr sz="3000"/>
          </a:p>
          <a:p>
            <a:pPr lvl="1" marR="0" rtl="0" algn="l">
              <a:spcBef>
                <a:spcPts val="0"/>
              </a:spcBef>
              <a:spcAft>
                <a:spcPts val="0"/>
              </a:spcAft>
              <a:buClr>
                <a:srgbClr val="FE2AD8"/>
              </a:buClr>
              <a:buSzPct val="100000"/>
              <a:buFont typeface="Arial"/>
              <a:buChar char="•"/>
            </a:pPr>
            <a:r>
              <a:rPr lang="en-US" sz="3000"/>
              <a:t>Grading Vs. Assessing</a:t>
            </a:r>
          </a:p>
          <a:p>
            <a:pPr indent="0" lvl="0" marL="0" marR="0" rtl="0" algn="l">
              <a:spcBef>
                <a:spcPts val="0"/>
              </a:spcBef>
              <a:spcAft>
                <a:spcPts val="0"/>
              </a:spcAft>
              <a:buNone/>
            </a:pPr>
            <a:r>
              <a:t/>
            </a:r>
            <a:endParaRPr sz="3000"/>
          </a:p>
          <a:p>
            <a:pPr lvl="1" rtl="0">
              <a:spcBef>
                <a:spcPts val="0"/>
              </a:spcBef>
              <a:buClr>
                <a:srgbClr val="FE2AD8"/>
              </a:buClr>
              <a:buSzPct val="100000"/>
              <a:buFont typeface="Arial"/>
              <a:buChar char="•"/>
            </a:pPr>
            <a:r>
              <a:rPr lang="en-US" sz="3000"/>
              <a:t>Intrinsic vs. Extrinsic motivation</a:t>
            </a:r>
          </a:p>
          <a:p>
            <a:pPr indent="0" lvl="0" marL="0" marR="0" rtl="0" algn="l">
              <a:spcBef>
                <a:spcPts val="400"/>
              </a:spcBef>
              <a:spcAft>
                <a:spcPts val="0"/>
              </a:spcAft>
              <a:buNone/>
            </a:pPr>
            <a:r>
              <a:t/>
            </a:r>
            <a:endParaRPr b="0" i="0" sz="3000" u="none" cap="none" strike="noStrike">
              <a:solidFill>
                <a:schemeClr val="lt2"/>
              </a:solidFill>
              <a:latin typeface="Questrial"/>
              <a:ea typeface="Questrial"/>
              <a:cs typeface="Questrial"/>
              <a:sym typeface="Questrial"/>
            </a:endParaRPr>
          </a:p>
          <a:p>
            <a:pPr lvl="1" marR="0" rtl="0" algn="l">
              <a:spcBef>
                <a:spcPts val="480"/>
              </a:spcBef>
              <a:spcAft>
                <a:spcPts val="0"/>
              </a:spcAft>
              <a:buClr>
                <a:srgbClr val="FE2AD8"/>
              </a:buClr>
              <a:buSzPct val="100000"/>
              <a:buFont typeface="Arial"/>
              <a:buChar char="•"/>
            </a:pPr>
            <a:r>
              <a:rPr b="0" i="0" lang="en-US" sz="3000" u="none" cap="none" strike="noStrike">
                <a:latin typeface="Questrial"/>
                <a:ea typeface="Questrial"/>
                <a:cs typeface="Questrial"/>
                <a:sym typeface="Questrial"/>
              </a:rPr>
              <a:t>Continuous Progress Vs. Deadline Completion</a:t>
            </a:r>
          </a:p>
          <a:p>
            <a:pPr indent="0" lvl="0" marL="0" marR="0" rtl="0" algn="l">
              <a:spcBef>
                <a:spcPts val="400"/>
              </a:spcBef>
              <a:buNone/>
            </a:pPr>
            <a:r>
              <a:t/>
            </a:r>
            <a:endParaRPr b="0" i="0" sz="2000" u="none" cap="none" strike="noStrike">
              <a:solidFill>
                <a:schemeClr val="lt2"/>
              </a:solidFill>
              <a:latin typeface="Questrial"/>
              <a:ea typeface="Questrial"/>
              <a:cs typeface="Questrial"/>
              <a:sym typeface="Quest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2" name="Shape 392"/>
        <p:cNvGrpSpPr/>
        <p:nvPr/>
      </p:nvGrpSpPr>
      <p:grpSpPr>
        <a:xfrm>
          <a:off x="0" y="0"/>
          <a:ext cx="0" cy="0"/>
          <a:chOff x="0" y="0"/>
          <a:chExt cx="0" cy="0"/>
        </a:xfrm>
      </p:grpSpPr>
      <p:sp>
        <p:nvSpPr>
          <p:cNvPr id="393" name="Shape 393"/>
          <p:cNvSpPr txBox="1"/>
          <p:nvPr>
            <p:ph type="title"/>
          </p:nvPr>
        </p:nvSpPr>
        <p:spPr>
          <a:xfrm>
            <a:off x="273600" y="-81925"/>
            <a:ext cx="8413200" cy="11430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b="1" i="0" lang="en-US" sz="3600" u="none" cap="none" strike="noStrike">
                <a:solidFill>
                  <a:srgbClr val="FEFEFE"/>
                </a:solidFill>
                <a:latin typeface="Questrial"/>
                <a:ea typeface="Questrial"/>
                <a:cs typeface="Questrial"/>
                <a:sym typeface="Questrial"/>
              </a:rPr>
              <a:t>Are Deadlines Necessary?</a:t>
            </a:r>
            <a:r>
              <a:rPr lang="en-US"/>
              <a:t> </a:t>
            </a:r>
            <a:r>
              <a:rPr b="1" i="0" lang="en-US" sz="3600" u="none" cap="none" strike="noStrike">
                <a:solidFill>
                  <a:srgbClr val="FEFEFE"/>
                </a:solidFill>
                <a:latin typeface="Questrial"/>
                <a:ea typeface="Questrial"/>
                <a:cs typeface="Questrial"/>
                <a:sym typeface="Questrial"/>
              </a:rPr>
              <a:t>Sometimes…</a:t>
            </a:r>
          </a:p>
        </p:txBody>
      </p:sp>
      <p:sp>
        <p:nvSpPr>
          <p:cNvPr id="394" name="Shape 394"/>
          <p:cNvSpPr txBox="1"/>
          <p:nvPr>
            <p:ph idx="1" type="body"/>
          </p:nvPr>
        </p:nvSpPr>
        <p:spPr>
          <a:xfrm>
            <a:off x="457200" y="1600200"/>
            <a:ext cx="8229600" cy="4525963"/>
          </a:xfrm>
          <a:prstGeom prst="rect">
            <a:avLst/>
          </a:prstGeom>
          <a:noFill/>
          <a:ln>
            <a:noFill/>
          </a:ln>
        </p:spPr>
        <p:txBody>
          <a:bodyPr anchorCtr="0" anchor="t" bIns="45700" lIns="91425" rIns="91425" wrap="square" tIns="45700">
            <a:noAutofit/>
          </a:bodyPr>
          <a:lstStyle/>
          <a:p>
            <a:pPr indent="-274320" lvl="0" marL="274320" marR="0" rtl="0" algn="l">
              <a:spcBef>
                <a:spcPts val="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Necessary Deadlines</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Students need to understand the artist-client relationship, in which deadlines are determined by the needs of the client. </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Exhibitions and competitions carry important deadlines, so students must learn to pace themselves in order to participate in the professional artistic world.</a:t>
            </a:r>
          </a:p>
          <a:p>
            <a:pPr indent="0" lvl="0" marL="457200" marR="0" rtl="0" algn="l">
              <a:spcBef>
                <a:spcPts val="400"/>
              </a:spcBef>
              <a:spcAft>
                <a:spcPts val="0"/>
              </a:spcAft>
              <a:buNone/>
            </a:pPr>
            <a:r>
              <a:t/>
            </a:r>
            <a:endParaRPr/>
          </a:p>
          <a:p>
            <a:pPr indent="-274320" lvl="0" marL="274320" marR="0" rtl="0" algn="l">
              <a:spcBef>
                <a:spcPts val="480"/>
              </a:spcBef>
              <a:spcAft>
                <a:spcPts val="0"/>
              </a:spcAft>
              <a:buClr>
                <a:srgbClr val="FE2AD8"/>
              </a:buClr>
              <a:buSzPct val="100000"/>
              <a:buFont typeface="Arial"/>
              <a:buChar char="•"/>
            </a:pPr>
            <a:r>
              <a:rPr b="0" i="0" lang="en-US" sz="2400" u="none" cap="none" strike="noStrike">
                <a:solidFill>
                  <a:schemeClr val="lt2"/>
                </a:solidFill>
                <a:latin typeface="Questrial"/>
                <a:ea typeface="Questrial"/>
                <a:cs typeface="Questrial"/>
                <a:sym typeface="Questrial"/>
              </a:rPr>
              <a:t>Arbitrary Deadlines</a:t>
            </a:r>
          </a:p>
          <a:p>
            <a:pPr indent="-193040" lvl="1" marL="548640" marR="0" rtl="0" algn="l">
              <a:spcBef>
                <a:spcPts val="400"/>
              </a:spcBef>
              <a:spcAft>
                <a:spcPts val="0"/>
              </a:spcAft>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Based on external factors that are unrelated to a student’s individual needs or artistic practice.</a:t>
            </a:r>
          </a:p>
          <a:p>
            <a:pPr indent="-193040" lvl="1" marL="548640" marR="0" rtl="0" algn="l">
              <a:spcBef>
                <a:spcPts val="400"/>
              </a:spcBef>
              <a:buClr>
                <a:srgbClr val="FE2AD8"/>
              </a:buClr>
              <a:buSzPct val="100000"/>
              <a:buFont typeface="Arial"/>
              <a:buChar char="•"/>
            </a:pPr>
            <a:r>
              <a:rPr b="0" i="0" lang="en-US" sz="2000" u="none" cap="none" strike="noStrike">
                <a:solidFill>
                  <a:schemeClr val="lt1"/>
                </a:solidFill>
                <a:latin typeface="Questrial"/>
                <a:ea typeface="Questrial"/>
                <a:cs typeface="Questrial"/>
                <a:sym typeface="Questrial"/>
              </a:rPr>
              <a:t>Example: Your school requires you to have a certain amount of grades input each quarter, so you plan enough projects to meet that quota.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8" name="Shape 398"/>
        <p:cNvGrpSpPr/>
        <p:nvPr/>
      </p:nvGrpSpPr>
      <p:grpSpPr>
        <a:xfrm>
          <a:off x="0" y="0"/>
          <a:ext cx="0" cy="0"/>
          <a:chOff x="0" y="0"/>
          <a:chExt cx="0" cy="0"/>
        </a:xfrm>
      </p:grpSpPr>
      <p:sp>
        <p:nvSpPr>
          <p:cNvPr id="399" name="Shape 399"/>
          <p:cNvSpPr txBox="1"/>
          <p:nvPr>
            <p:ph type="title"/>
          </p:nvPr>
        </p:nvSpPr>
        <p:spPr>
          <a:xfrm>
            <a:off x="457200" y="274638"/>
            <a:ext cx="8229600" cy="1143000"/>
          </a:xfrm>
          <a:prstGeom prst="rect">
            <a:avLst/>
          </a:prstGeom>
        </p:spPr>
        <p:txBody>
          <a:bodyPr anchorCtr="0" anchor="b" bIns="91425" lIns="91425" rIns="91425" wrap="square" tIns="91425">
            <a:noAutofit/>
          </a:bodyPr>
          <a:lstStyle/>
          <a:p>
            <a:pPr lvl="0">
              <a:spcBef>
                <a:spcPts val="0"/>
              </a:spcBef>
              <a:buNone/>
            </a:pPr>
            <a:r>
              <a:rPr lang="en-US"/>
              <a:t>Grading Vs. Assessing</a:t>
            </a:r>
          </a:p>
        </p:txBody>
      </p:sp>
      <p:sp>
        <p:nvSpPr>
          <p:cNvPr id="400" name="Shape 400"/>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indent="0" lvl="0" marL="0" rtl="0">
              <a:spcBef>
                <a:spcPts val="0"/>
              </a:spcBef>
              <a:buNone/>
            </a:pPr>
            <a:r>
              <a:t/>
            </a:r>
            <a:endParaRPr/>
          </a:p>
          <a:p>
            <a:pPr indent="-381000" lvl="0" marL="457200" rtl="0">
              <a:spcBef>
                <a:spcPts val="0"/>
              </a:spcBef>
              <a:buSzPct val="100000"/>
            </a:pPr>
            <a:r>
              <a:rPr lang="en-US"/>
              <a:t>Many deadlines come from the need to give students grades, but is it totally fair to grade students on completion in a subjective area?</a:t>
            </a:r>
          </a:p>
          <a:p>
            <a:pPr indent="0" lvl="0" marL="0" rtl="0">
              <a:spcBef>
                <a:spcPts val="0"/>
              </a:spcBef>
              <a:buNone/>
            </a:pPr>
            <a:r>
              <a:t/>
            </a:r>
            <a:endParaRPr/>
          </a:p>
          <a:p>
            <a:pPr indent="-381000" lvl="0" marL="457200" rtl="0">
              <a:spcBef>
                <a:spcPts val="0"/>
              </a:spcBef>
              <a:buSzPct val="100000"/>
            </a:pPr>
            <a:r>
              <a:rPr lang="en-US"/>
              <a:t>Do numeric grades and artistic feedback NEED to be aligned, or is there a better way to satisfy both requirements and keep things objective?</a:t>
            </a:r>
          </a:p>
          <a:p>
            <a:pPr indent="0" lvl="0" marL="0" rt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4" name="Shape 404"/>
        <p:cNvGrpSpPr/>
        <p:nvPr/>
      </p:nvGrpSpPr>
      <p:grpSpPr>
        <a:xfrm>
          <a:off x="0" y="0"/>
          <a:ext cx="0" cy="0"/>
          <a:chOff x="0" y="0"/>
          <a:chExt cx="0" cy="0"/>
        </a:xfrm>
      </p:grpSpPr>
      <p:sp>
        <p:nvSpPr>
          <p:cNvPr id="405" name="Shape 405"/>
          <p:cNvSpPr txBox="1"/>
          <p:nvPr>
            <p:ph type="title"/>
          </p:nvPr>
        </p:nvSpPr>
        <p:spPr>
          <a:xfrm>
            <a:off x="409650" y="-177012"/>
            <a:ext cx="8229600" cy="1143000"/>
          </a:xfrm>
          <a:prstGeom prst="rect">
            <a:avLst/>
          </a:prstGeom>
        </p:spPr>
        <p:txBody>
          <a:bodyPr anchorCtr="0" anchor="b" bIns="91425" lIns="91425" rIns="91425" wrap="square" tIns="91425">
            <a:noAutofit/>
          </a:bodyPr>
          <a:lstStyle/>
          <a:p>
            <a:pPr lvl="0">
              <a:spcBef>
                <a:spcPts val="0"/>
              </a:spcBef>
              <a:buNone/>
            </a:pPr>
            <a:r>
              <a:rPr lang="en-US"/>
              <a:t>Intrinsic vs. Extrinsic Motivation</a:t>
            </a:r>
          </a:p>
        </p:txBody>
      </p:sp>
      <p:sp>
        <p:nvSpPr>
          <p:cNvPr id="406" name="Shape 406"/>
          <p:cNvSpPr txBox="1"/>
          <p:nvPr>
            <p:ph idx="1" type="body"/>
          </p:nvPr>
        </p:nvSpPr>
        <p:spPr>
          <a:xfrm>
            <a:off x="457200" y="1060975"/>
            <a:ext cx="8229600" cy="5065200"/>
          </a:xfrm>
          <a:prstGeom prst="rect">
            <a:avLst/>
          </a:prstGeom>
        </p:spPr>
        <p:txBody>
          <a:bodyPr anchorCtr="0" anchor="t" bIns="91425" lIns="91425" rIns="91425" wrap="square" tIns="91425">
            <a:noAutofit/>
          </a:bodyPr>
          <a:lstStyle/>
          <a:p>
            <a:pPr lvl="0" rtl="0">
              <a:spcBef>
                <a:spcPts val="0"/>
              </a:spcBef>
              <a:buClr>
                <a:schemeClr val="accent2"/>
              </a:buClr>
              <a:buSzPct val="100000"/>
            </a:pPr>
            <a:r>
              <a:rPr lang="en-US">
                <a:solidFill>
                  <a:schemeClr val="lt1"/>
                </a:solidFill>
              </a:rPr>
              <a:t>Intrinsic Motivation</a:t>
            </a:r>
            <a:r>
              <a:rPr lang="en-US"/>
              <a:t>: The student’s drive to create is more authentic and comes from within (I want/need to do this)</a:t>
            </a:r>
          </a:p>
          <a:p>
            <a:pPr indent="0" lvl="0" marL="0" rtl="0">
              <a:spcBef>
                <a:spcPts val="0"/>
              </a:spcBef>
              <a:buNone/>
            </a:pPr>
            <a:r>
              <a:t/>
            </a:r>
            <a:endParaRPr/>
          </a:p>
          <a:p>
            <a:pPr lvl="0" rtl="0">
              <a:spcBef>
                <a:spcPts val="0"/>
              </a:spcBef>
              <a:buClr>
                <a:schemeClr val="accent2"/>
              </a:buClr>
              <a:buSzPct val="100000"/>
            </a:pPr>
            <a:r>
              <a:rPr lang="en-US">
                <a:solidFill>
                  <a:schemeClr val="lt1"/>
                </a:solidFill>
              </a:rPr>
              <a:t>Extrinsic Motivation</a:t>
            </a:r>
            <a:r>
              <a:rPr lang="en-US"/>
              <a:t>: Factors outside of the student’s own interests and needs are influencing their creativity (I have to do this for a grade, I have to do this because the teacher said so)</a:t>
            </a:r>
          </a:p>
          <a:p>
            <a:pPr indent="0" lvl="0" marL="0" rtl="0">
              <a:spcBef>
                <a:spcPts val="0"/>
              </a:spcBef>
              <a:buNone/>
            </a:pPr>
            <a:r>
              <a:t/>
            </a:r>
            <a:endParaRPr/>
          </a:p>
          <a:p>
            <a:pPr lvl="0" rtl="0">
              <a:spcBef>
                <a:spcPts val="0"/>
              </a:spcBef>
              <a:buClr>
                <a:schemeClr val="accent2"/>
              </a:buClr>
              <a:buSzPct val="100000"/>
            </a:pPr>
            <a:r>
              <a:rPr lang="en-US"/>
              <a:t>If students are disengaging from the creative process, consider how offering choice might help them feel more personally invested in their work</a:t>
            </a:r>
          </a:p>
          <a:p>
            <a:pPr lvl="1" rtl="0">
              <a:spcBef>
                <a:spcPts val="0"/>
              </a:spcBef>
              <a:buSzPct val="100000"/>
            </a:pPr>
            <a:r>
              <a:rPr lang="en-US"/>
              <a:t> If the idea comes from them, it’s their responsibility to adapt and stay interested!</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0" name="Shape 410"/>
        <p:cNvGrpSpPr/>
        <p:nvPr/>
      </p:nvGrpSpPr>
      <p:grpSpPr>
        <a:xfrm>
          <a:off x="0" y="0"/>
          <a:ext cx="0" cy="0"/>
          <a:chOff x="0" y="0"/>
          <a:chExt cx="0" cy="0"/>
        </a:xfrm>
      </p:grpSpPr>
      <p:sp>
        <p:nvSpPr>
          <p:cNvPr id="411" name="Shape 411"/>
          <p:cNvSpPr txBox="1"/>
          <p:nvPr>
            <p:ph type="title"/>
          </p:nvPr>
        </p:nvSpPr>
        <p:spPr>
          <a:xfrm>
            <a:off x="457200" y="274638"/>
            <a:ext cx="8229600" cy="1143000"/>
          </a:xfrm>
          <a:prstGeom prst="rect">
            <a:avLst/>
          </a:prstGeom>
        </p:spPr>
        <p:txBody>
          <a:bodyPr anchorCtr="0" anchor="b" bIns="91425" lIns="91425" rIns="91425" wrap="square" tIns="91425">
            <a:noAutofit/>
          </a:bodyPr>
          <a:lstStyle/>
          <a:p>
            <a:pPr lvl="0">
              <a:spcBef>
                <a:spcPts val="0"/>
              </a:spcBef>
              <a:buNone/>
            </a:pPr>
            <a:r>
              <a:rPr lang="en-US"/>
              <a:t>Continuous Progress vs.</a:t>
            </a:r>
          </a:p>
          <a:p>
            <a:pPr lvl="0">
              <a:spcBef>
                <a:spcPts val="0"/>
              </a:spcBef>
              <a:buNone/>
            </a:pPr>
            <a:r>
              <a:rPr lang="en-US"/>
              <a:t> Deadline Completion</a:t>
            </a:r>
          </a:p>
        </p:txBody>
      </p:sp>
      <p:sp>
        <p:nvSpPr>
          <p:cNvPr id="412" name="Shape 412"/>
          <p:cNvSpPr txBox="1"/>
          <p:nvPr>
            <p:ph idx="1" type="body"/>
          </p:nvPr>
        </p:nvSpPr>
        <p:spPr>
          <a:xfrm>
            <a:off x="457200" y="1600200"/>
            <a:ext cx="8229600" cy="4526100"/>
          </a:xfrm>
          <a:prstGeom prst="rect">
            <a:avLst/>
          </a:prstGeom>
        </p:spPr>
        <p:txBody>
          <a:bodyPr anchorCtr="0" anchor="t" bIns="91425" lIns="91425" rIns="91425" wrap="square" tIns="91425">
            <a:noAutofit/>
          </a:bodyPr>
          <a:lstStyle/>
          <a:p>
            <a:pPr indent="-381000" lvl="0" marL="457200" rtl="0">
              <a:spcBef>
                <a:spcPts val="0"/>
              </a:spcBef>
              <a:spcAft>
                <a:spcPts val="0"/>
              </a:spcAft>
              <a:buSzPct val="100000"/>
            </a:pPr>
            <a:r>
              <a:rPr lang="en-US"/>
              <a:t>Progress is easy to document through photography and written reflection, which makes it easier to objectively grade.</a:t>
            </a:r>
          </a:p>
          <a:p>
            <a:pPr indent="-355600" lvl="1" marL="914400" rtl="0">
              <a:spcBef>
                <a:spcPts val="0"/>
              </a:spcBef>
              <a:buSzPct val="100000"/>
            </a:pPr>
            <a:r>
              <a:rPr lang="en-US"/>
              <a:t>i.e. Students are responsible for proving they are making progress every day</a:t>
            </a:r>
          </a:p>
          <a:p>
            <a:pPr indent="0" lvl="0" marL="457200" rtl="0">
              <a:spcBef>
                <a:spcPts val="0"/>
              </a:spcBef>
              <a:buNone/>
            </a:pPr>
            <a:r>
              <a:t/>
            </a:r>
            <a:endParaRPr/>
          </a:p>
          <a:p>
            <a:pPr indent="-381000" lvl="0" marL="457200" rtl="0">
              <a:spcBef>
                <a:spcPts val="0"/>
              </a:spcBef>
              <a:spcAft>
                <a:spcPts val="0"/>
              </a:spcAft>
              <a:buSzPct val="100000"/>
            </a:pPr>
            <a:r>
              <a:rPr lang="en-US"/>
              <a:t>Common rubric components such as craftsmanship are harder to quantify, but still important for assessing growth.</a:t>
            </a:r>
          </a:p>
          <a:p>
            <a:pPr indent="-355600" lvl="1" marL="914400" rtl="0">
              <a:spcBef>
                <a:spcPts val="0"/>
              </a:spcBef>
              <a:buSzPct val="100000"/>
            </a:pPr>
            <a:r>
              <a:rPr lang="en-US"/>
              <a:t>Do these components need to have a numeric grade attached, or can they be used just to discuss an individual student’s growth?</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6" name="Shape 416"/>
        <p:cNvGrpSpPr/>
        <p:nvPr/>
      </p:nvGrpSpPr>
      <p:grpSpPr>
        <a:xfrm>
          <a:off x="0" y="0"/>
          <a:ext cx="0" cy="0"/>
          <a:chOff x="0" y="0"/>
          <a:chExt cx="0" cy="0"/>
        </a:xfrm>
      </p:grpSpPr>
      <p:sp>
        <p:nvSpPr>
          <p:cNvPr id="417" name="Shape 417"/>
          <p:cNvSpPr txBox="1"/>
          <p:nvPr>
            <p:ph idx="1" type="body"/>
          </p:nvPr>
        </p:nvSpPr>
        <p:spPr>
          <a:xfrm>
            <a:off x="457200" y="6422569"/>
            <a:ext cx="8305800" cy="414649"/>
          </a:xfrm>
          <a:prstGeom prst="rect">
            <a:avLst/>
          </a:prstGeom>
          <a:noFill/>
          <a:ln>
            <a:noFill/>
          </a:ln>
        </p:spPr>
        <p:txBody>
          <a:bodyPr anchorCtr="0" anchor="t" bIns="45700" lIns="91425" rIns="91425" wrap="square" tIns="45700">
            <a:noAutofit/>
          </a:bodyPr>
          <a:lstStyle/>
          <a:p>
            <a:pPr indent="0" lvl="0" marL="0" marR="0" rtl="0" algn="l">
              <a:spcBef>
                <a:spcPts val="0"/>
              </a:spcBef>
              <a:buClr>
                <a:srgbClr val="FE2AD8"/>
              </a:buClr>
              <a:buSzPct val="25000"/>
              <a:buFont typeface="Arial"/>
              <a:buNone/>
            </a:pPr>
            <a:r>
              <a:t/>
            </a:r>
            <a:endParaRPr b="0" i="0" sz="2000" u="none" cap="none" strike="noStrike">
              <a:solidFill>
                <a:srgbClr val="FFFFFF"/>
              </a:solidFill>
              <a:latin typeface="Questrial"/>
              <a:ea typeface="Questrial"/>
              <a:cs typeface="Questrial"/>
              <a:sym typeface="Questrial"/>
            </a:endParaRPr>
          </a:p>
        </p:txBody>
      </p:sp>
      <p:sp>
        <p:nvSpPr>
          <p:cNvPr id="418" name="Shape 418"/>
          <p:cNvSpPr txBox="1"/>
          <p:nvPr>
            <p:ph type="title"/>
          </p:nvPr>
        </p:nvSpPr>
        <p:spPr>
          <a:xfrm>
            <a:off x="0" y="4343400"/>
            <a:ext cx="9144000" cy="1828800"/>
          </a:xfrm>
          <a:prstGeom prst="rect">
            <a:avLst/>
          </a:prstGeom>
          <a:noFill/>
          <a:ln>
            <a:noFill/>
          </a:ln>
        </p:spPr>
        <p:txBody>
          <a:bodyPr anchorCtr="0" anchor="b" bIns="45700" lIns="91425" rIns="91425" wrap="square" tIns="45700">
            <a:noAutofit/>
          </a:bodyPr>
          <a:lstStyle/>
          <a:p>
            <a:pPr indent="0" lvl="0" marL="0" marR="0" rtl="0" algn="l">
              <a:spcBef>
                <a:spcPts val="0"/>
              </a:spcBef>
              <a:buClr>
                <a:srgbClr val="FEFEFE"/>
              </a:buClr>
              <a:buSzPct val="25000"/>
              <a:buFont typeface="Questrial"/>
              <a:buNone/>
            </a:pPr>
            <a:r>
              <a:rPr lang="en-US"/>
              <a:t>So... How can you get started towards ditching deadlines in your classroom?</a:t>
            </a:r>
          </a:p>
          <a:p>
            <a:pPr indent="0" lvl="0" marL="0" marR="0" rtl="0" algn="l">
              <a:spcBef>
                <a:spcPts val="0"/>
              </a:spcBef>
              <a:buClr>
                <a:srgbClr val="FEFEFE"/>
              </a:buClr>
              <a:buSzPct val="25000"/>
              <a:buFont typeface="Questrial"/>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Thatch">
  <a:themeElements>
    <a:clrScheme name="Custom 1">
      <a:dk1>
        <a:srgbClr val="000000"/>
      </a:dk1>
      <a:lt1>
        <a:srgbClr val="FFFFFF"/>
      </a:lt1>
      <a:dk2>
        <a:srgbClr val="666666"/>
      </a:dk2>
      <a:lt2>
        <a:srgbClr val="D2D2D2"/>
      </a:lt2>
      <a:accent1>
        <a:srgbClr val="9C007F"/>
      </a:accent1>
      <a:accent2>
        <a:srgbClr val="FF388C"/>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hatch">
  <a:themeElements>
    <a:clrScheme name="Custom 1">
      <a:dk1>
        <a:srgbClr val="000000"/>
      </a:dk1>
      <a:lt1>
        <a:srgbClr val="FFFFFF"/>
      </a:lt1>
      <a:dk2>
        <a:srgbClr val="666666"/>
      </a:dk2>
      <a:lt2>
        <a:srgbClr val="D2D2D2"/>
      </a:lt2>
      <a:accent1>
        <a:srgbClr val="9C007F"/>
      </a:accent1>
      <a:accent2>
        <a:srgbClr val="FF388C"/>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